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7DDE245-DBD6-4408-AA10-18154D2077F0}">
          <p14:sldIdLst>
            <p14:sldId id="256"/>
            <p14:sldId id="258"/>
            <p14:sldId id="259"/>
            <p14:sldId id="260"/>
            <p14:sldId id="261"/>
            <p14:sldId id="262"/>
            <p14:sldId id="26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5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A2AB3-23E2-42CA-A15D-310477B34F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57A27B-A380-4B98-BCB0-FE79AC8690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CE3E94-3882-40CA-8C8B-D7215BF6C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3E61-EED4-44D2-B62D-D36A397E9224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F400C-D282-4B2B-A6F4-FA01A6309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5FC8C5-E3C7-4B70-8192-8B7C317D8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E1CA-1A1D-4938-AAB0-3BD7CBDB39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1650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4D4E7-40FD-4B7F-8658-C30F073BA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9F377A-2C16-4471-885C-51DA0D77B4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63B1D7-45D7-45B4-A07A-505436CE5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3E61-EED4-44D2-B62D-D36A397E9224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BFE75C-A6A2-4DFC-BCC2-B1F506D0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40B44B-A7AF-450D-9A07-15133F788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E1CA-1A1D-4938-AAB0-3BD7CBDB39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2933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8AD16F8-5644-47D7-876C-D3CA044D39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F5A169-644F-4170-8407-5E419097DA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CB6F09-235E-4E19-BF03-468307F66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3E61-EED4-44D2-B62D-D36A397E9224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C50779-3A8E-4725-88CC-BAAE5AC45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50377B-98A4-4366-A9AC-183E3530A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E1CA-1A1D-4938-AAB0-3BD7CBDB39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444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5CC53-06F8-44A8-8E28-DBFAD3DFC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52C35F-C0FD-48BE-91A3-719414FA5E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FC920C-C14B-4F5B-9116-DEDDAC8C4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3E61-EED4-44D2-B62D-D36A397E9224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1CEAC3-199E-4F9D-B96B-684AD8C7C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258AC3-146A-45B1-BE0B-56B100F2E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E1CA-1A1D-4938-AAB0-3BD7CBDB39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7287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AF0E3-1A5D-4701-9F66-A76E7F90E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DDD450-3338-4942-8501-397538687F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F66333-D20E-4ABA-B635-66E4AC315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3E61-EED4-44D2-B62D-D36A397E9224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F0A42C-6608-4CC8-B85B-7CDFFF154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FDA85-3E08-4A29-BFAE-2424C2899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E1CA-1A1D-4938-AAB0-3BD7CBDB39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2442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CE6355-5E4B-45AD-A77A-44D9FA04F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8EE000-3AF5-4B94-A2B9-FAD2B76996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98F581-6410-4FE6-841F-123BBC6A4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7446B7-5246-4EDB-AE0A-09C315375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3E61-EED4-44D2-B62D-D36A397E9224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0CA590-5DEE-4CE1-A855-F29BDC8AF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A329B-6683-44D1-B6E2-3974F6E34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E1CA-1A1D-4938-AAB0-3BD7CBDB39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8224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FEE79-F418-41D3-AD6B-2BC7B23CD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1453A5-6417-4D1E-95DA-57B88A3E62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C6AD9E-C948-4602-B0AD-D8BCE27A11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F0DE01-976D-4341-9FE4-0D1640520B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3F4DBA-B7D1-434E-B1D2-C701C67AB6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28E163-01D2-4937-A0C3-13FBDBE0F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3E61-EED4-44D2-B62D-D36A397E9224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2E887C-7545-4F04-B41E-77542FF4A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F3A885-096D-4859-8B2D-AE0180BC9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E1CA-1A1D-4938-AAB0-3BD7CBDB39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031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F99DC-8668-4B63-B3BE-50DCB6650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34281E-F75B-4C35-B0C9-1D7C1BA21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3E61-EED4-44D2-B62D-D36A397E9224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377113-60A0-4DF4-94BE-31B8F7010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7B0BC8-77C8-41A7-B4D3-8BC89ECD9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E1CA-1A1D-4938-AAB0-3BD7CBDB39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5992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DDB680-F837-4827-B4A0-66F5EA287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3E61-EED4-44D2-B62D-D36A397E9224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8544E5-6FCE-49D5-89D6-E4D970824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226967-C434-4E87-B8E5-4AD316539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E1CA-1A1D-4938-AAB0-3BD7CBDB39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0358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F833DC-6848-42B3-9BB0-5572E36F6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23B6FC-69DB-4F6B-BE94-6E93B93FA3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AB6C3B-0240-49BE-9227-7D401F1D74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9C937D-E33B-4385-8824-3B3478A46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3E61-EED4-44D2-B62D-D36A397E9224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E8EBFB-60D4-4A3F-ABB6-663C16F29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C8CA53-010D-4CC3-8263-F2BEC9B56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E1CA-1A1D-4938-AAB0-3BD7CBDB39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06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550F8-7E28-4188-B3C3-13B470A6B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F6FCCE-DA31-4635-9308-E18FB01681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DE24BA-384F-48E6-98B2-99896196FF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CD9906-28E2-40D4-80D8-48F0D7D90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3E61-EED4-44D2-B62D-D36A397E9224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0D2B8F-95D9-4E91-8227-9250EF1B3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2199A4-AF2E-43D2-88D3-C051042A4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DE1CA-1A1D-4938-AAB0-3BD7CBDB39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8792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4350E3-A481-4EB5-8678-B7CBE12ED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729BAD-1260-4BD9-889A-FE975B1839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DB2F09-A693-45B7-9342-D8ACE6DC5D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43E61-EED4-44D2-B62D-D36A397E9224}" type="datetimeFigureOut">
              <a:rPr lang="en-GB" smtClean="0"/>
              <a:t>26/02/2021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673452-F901-436F-9250-2B1513B118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6D762E-D4C1-425B-BE5A-899223F8AC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DE1CA-1A1D-4938-AAB0-3BD7CBDB39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868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youtube.com/watch?v=Dr0Na8ZsPkU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www.youtube.com/watch?v=I5qLQYL2vaY" TargetMode="Externa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92F3D-4928-4695-9C02-06794D81CC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45405" y="688584"/>
            <a:ext cx="4363868" cy="1645041"/>
          </a:xfrm>
        </p:spPr>
        <p:txBody>
          <a:bodyPr anchor="b">
            <a:normAutofit/>
          </a:bodyPr>
          <a:lstStyle/>
          <a:p>
            <a:pPr algn="l"/>
            <a:r>
              <a:rPr lang="en-GB" sz="5400" dirty="0">
                <a:solidFill>
                  <a:srgbClr val="002060"/>
                </a:solidFill>
              </a:rPr>
              <a:t>Relationship                            Time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7C62BD-5A23-47D7-91CE-0FAAC81D2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88049" y="2831977"/>
            <a:ext cx="4721223" cy="3759323"/>
          </a:xfrm>
        </p:spPr>
        <p:txBody>
          <a:bodyPr anchor="t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B050"/>
                </a:solidFill>
                <a:latin typeface="Twinkl Precursive Light" panose="02000000000000000000" pitchFamily="2" charset="0"/>
              </a:rPr>
              <a:t>Welcome to your Wellbeing Lessons this week.</a:t>
            </a:r>
          </a:p>
          <a:p>
            <a:endParaRPr lang="en-GB" sz="2000" dirty="0">
              <a:latin typeface="Twinkl Precursive Light" panose="020000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B050"/>
                </a:solidFill>
                <a:latin typeface="Twinkl Precursive Light" panose="02000000000000000000" pitchFamily="2" charset="0"/>
              </a:rPr>
              <a:t>Today we will be reading the book “</a:t>
            </a:r>
            <a:r>
              <a:rPr lang="en-GB" sz="1600" b="0" i="0" dirty="0">
                <a:solidFill>
                  <a:srgbClr val="00B050"/>
                </a:solidFill>
                <a:effectLst/>
                <a:latin typeface="Roboto"/>
              </a:rPr>
              <a:t>Churchill’s Tale of Tails</a:t>
            </a:r>
            <a:r>
              <a:rPr lang="en-GB" sz="2000" dirty="0">
                <a:solidFill>
                  <a:srgbClr val="00B050"/>
                </a:solidFill>
                <a:latin typeface="Twinkl Precursive Light" panose="02000000000000000000" pitchFamily="2" charset="0"/>
              </a:rPr>
              <a:t>”</a:t>
            </a:r>
          </a:p>
          <a:p>
            <a:endParaRPr lang="en-GB" sz="2000" dirty="0">
              <a:latin typeface="Twinkl Precursive Light" panose="02000000000000000000" pitchFamily="2" charset="0"/>
            </a:endParaRPr>
          </a:p>
          <a:p>
            <a:endParaRPr lang="en-GB" sz="2000" dirty="0">
              <a:latin typeface="Twinkl Precursive Light" panose="02000000000000000000" pitchFamily="2" charset="0"/>
            </a:endParaRPr>
          </a:p>
          <a:p>
            <a:r>
              <a:rPr lang="en-GB" sz="2000" b="1" dirty="0">
                <a:latin typeface="Twinkl Precursive Light" panose="02000000000000000000" pitchFamily="2" charset="0"/>
              </a:rPr>
              <a:t>Listen to the story with Ms </a:t>
            </a:r>
            <a:r>
              <a:rPr lang="en-GB" sz="2000" b="1" i="0" dirty="0">
                <a:effectLst/>
                <a:latin typeface="Roboto"/>
              </a:rPr>
              <a:t>Murphy</a:t>
            </a:r>
          </a:p>
          <a:p>
            <a:r>
              <a:rPr lang="en-GB" sz="2000" b="1" dirty="0">
                <a:hlinkClick r:id="rId2"/>
              </a:rPr>
              <a:t>https://www.youtube.com/watch?v=Dr0Na8ZsPkU</a:t>
            </a:r>
            <a:endParaRPr lang="en-GB" sz="2000" b="1" dirty="0"/>
          </a:p>
          <a:p>
            <a:endParaRPr lang="en-GB" sz="2000" b="1" dirty="0"/>
          </a:p>
        </p:txBody>
      </p:sp>
      <p:sp>
        <p:nvSpPr>
          <p:cNvPr id="1034" name="Freeform: Shape 76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32" name="Picture 8" descr="Image result for Churchill’s Tale of Tails">
            <a:extLst>
              <a:ext uri="{FF2B5EF4-FFF2-40B4-BE49-F238E27FC236}">
                <a16:creationId xmlns:a16="http://schemas.microsoft.com/office/drawing/2014/main" id="{8E6B9CE6-281B-434D-9C91-021C50224E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" r="6826" b="1"/>
          <a:stretch/>
        </p:blipFill>
        <p:spPr bwMode="auto">
          <a:xfrm>
            <a:off x="0" y="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84428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30">
            <a:extLst>
              <a:ext uri="{FF2B5EF4-FFF2-40B4-BE49-F238E27FC236}">
                <a16:creationId xmlns:a16="http://schemas.microsoft.com/office/drawing/2014/main" id="{6D59BDA2-EE89-4387-B01A-B5E7CA9B2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77081"/>
            <a:ext cx="10515600" cy="590551"/>
          </a:xfrm>
        </p:spPr>
        <p:txBody>
          <a:bodyPr>
            <a:normAutofit/>
          </a:bodyPr>
          <a:lstStyle/>
          <a:p>
            <a:r>
              <a:rPr lang="en-GB" sz="3200" b="1" dirty="0">
                <a:latin typeface="+mn-lt"/>
              </a:rPr>
              <a:t>Thinking time: What are relationships?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474BA1B1-8BC9-4B2C-8CF9-4FA4221E1A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4900" y="1367632"/>
            <a:ext cx="5157787" cy="1057544"/>
          </a:xfrm>
        </p:spPr>
        <p:txBody>
          <a:bodyPr>
            <a:normAutofit fontScale="55000" lnSpcReduction="20000"/>
          </a:bodyPr>
          <a:lstStyle/>
          <a:p>
            <a:endParaRPr lang="en-GB" dirty="0"/>
          </a:p>
          <a:p>
            <a:r>
              <a:rPr lang="en-GB" dirty="0"/>
              <a:t>Today’s Task : think about  the different types of relationships that they have  and the emotions that you feel in those relationship </a:t>
            </a:r>
          </a:p>
          <a:p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mind map the emotions that  feel in a friendship type of  relationship.</a:t>
            </a:r>
            <a:endParaRPr lang="en-GB" dirty="0"/>
          </a:p>
        </p:txBody>
      </p:sp>
      <p:sp>
        <p:nvSpPr>
          <p:cNvPr id="33" name="Content Placeholder 32">
            <a:extLst>
              <a:ext uri="{FF2B5EF4-FFF2-40B4-BE49-F238E27FC236}">
                <a16:creationId xmlns:a16="http://schemas.microsoft.com/office/drawing/2014/main" id="{433B6C4C-EE55-4219-9C83-D0B7CAFBF52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Children to explore further the feeling involved in a relationship. </a:t>
            </a:r>
            <a:endParaRPr lang="en-GB" dirty="0"/>
          </a:p>
          <a:p>
            <a:endParaRPr lang="en-GB" dirty="0"/>
          </a:p>
          <a:p>
            <a:r>
              <a:rPr lang="en-GB" sz="2000" dirty="0"/>
              <a:t>With a caregiver or an adult, I would like for you to list as many different relationships as possible that you have experienced 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CFF84592-E17C-4F65-9B33-929D307164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08812" y="106360"/>
            <a:ext cx="5183188" cy="590550"/>
          </a:xfrm>
        </p:spPr>
        <p:txBody>
          <a:bodyPr>
            <a:normAutofit/>
          </a:bodyPr>
          <a:lstStyle/>
          <a:p>
            <a:r>
              <a:rPr lang="en-GB" dirty="0"/>
              <a:t>Monday 22</a:t>
            </a:r>
            <a:r>
              <a:rPr lang="en-GB" baseline="30000" dirty="0"/>
              <a:t>nd</a:t>
            </a:r>
            <a:r>
              <a:rPr lang="en-GB" dirty="0"/>
              <a:t> February </a:t>
            </a:r>
          </a:p>
        </p:txBody>
      </p:sp>
      <p:pic>
        <p:nvPicPr>
          <p:cNvPr id="2050" name="Picture 2" descr="Image result for blank mind map for year">
            <a:extLst>
              <a:ext uri="{FF2B5EF4-FFF2-40B4-BE49-F238E27FC236}">
                <a16:creationId xmlns:a16="http://schemas.microsoft.com/office/drawing/2014/main" id="{00FC1E33-0116-44D4-9AD0-41098D1755BA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427" y="2814949"/>
            <a:ext cx="5004786" cy="383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245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487810-0CC2-4090-BCD9-4296FF0C9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5" y="838201"/>
            <a:ext cx="10871200" cy="561975"/>
          </a:xfrm>
        </p:spPr>
        <p:txBody>
          <a:bodyPr>
            <a:normAutofit/>
          </a:bodyPr>
          <a:lstStyle/>
          <a:p>
            <a:r>
              <a:rPr lang="en-GB" sz="3200" b="1" dirty="0">
                <a:latin typeface="+mn-lt"/>
              </a:rPr>
              <a:t>Thinking Time:  friendliness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BBFFF-83C2-4E7A-BB95-910838C08A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4438" y="1363661"/>
            <a:ext cx="5157787" cy="819150"/>
          </a:xfrm>
        </p:spPr>
        <p:txBody>
          <a:bodyPr/>
          <a:lstStyle/>
          <a:p>
            <a:r>
              <a:rPr lang="en-GB" dirty="0"/>
              <a:t>Today’s Task: </a:t>
            </a:r>
            <a:r>
              <a:rPr lang="en-US" sz="1800" dirty="0">
                <a:effectLst/>
                <a:latin typeface="XCCW Joined 6a" panose="03050602040000000000"/>
                <a:ea typeface="Calibri" panose="020F0502020204030204" pitchFamily="34" charset="0"/>
                <a:cs typeface="Times New Roman" panose="02020603050405020304" pitchFamily="18" charset="0"/>
              </a:rPr>
              <a:t>To create a Friendship Tree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BD5EC58-D01A-430F-BFA1-C9739FC7688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 dirty="0"/>
          </a:p>
          <a:p>
            <a:r>
              <a:rPr lang="en-US" sz="1800" dirty="0">
                <a:effectLst/>
                <a:latin typeface="Arial" panose="020B0604020202020204" pitchFamily="34" charset="0"/>
                <a:ea typeface="Microsoft YaHei UI" panose="020B0503020204020204" pitchFamily="34" charset="-122"/>
                <a:cs typeface="Times New Roman" panose="02020603050405020304" pitchFamily="18" charset="0"/>
              </a:rPr>
              <a:t>How do we show that we are being friendly?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US" sz="1800" dirty="0">
                <a:effectLst/>
                <a:latin typeface="Arial" panose="020B0604020202020204" pitchFamily="34" charset="0"/>
                <a:ea typeface="Microsoft YaHei UI" panose="020B0503020204020204" pitchFamily="34" charset="-122"/>
                <a:cs typeface="Times New Roman" panose="02020603050405020304" pitchFamily="18" charset="0"/>
              </a:rPr>
              <a:t>So what can we do now to show them that we care about them and that they are our friends?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A1958FE-DFC0-4A10-98A5-B2B0CD1832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045449" y="106362"/>
            <a:ext cx="4051301" cy="561975"/>
          </a:xfrm>
        </p:spPr>
        <p:txBody>
          <a:bodyPr/>
          <a:lstStyle/>
          <a:p>
            <a:r>
              <a:rPr lang="en-GB" dirty="0"/>
              <a:t>Tuesday 23</a:t>
            </a:r>
            <a:r>
              <a:rPr lang="en-GB" baseline="30000" dirty="0"/>
              <a:t>rd</a:t>
            </a:r>
            <a:r>
              <a:rPr lang="en-GB" dirty="0"/>
              <a:t> February </a:t>
            </a:r>
          </a:p>
        </p:txBody>
      </p:sp>
      <p:pic>
        <p:nvPicPr>
          <p:cNvPr id="3074" name="Picture 2" descr="Image result for friendship tree for year1">
            <a:extLst>
              <a:ext uri="{FF2B5EF4-FFF2-40B4-BE49-F238E27FC236}">
                <a16:creationId xmlns:a16="http://schemas.microsoft.com/office/drawing/2014/main" id="{341A5961-FC6B-42E9-A0BA-EC258D0C3DE4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139" y="2505075"/>
            <a:ext cx="3069785" cy="3684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3807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51BFC-2DEB-44F4-95C3-2B1426A97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68337"/>
            <a:ext cx="10515600" cy="741361"/>
          </a:xfrm>
        </p:spPr>
        <p:txBody>
          <a:bodyPr>
            <a:normAutofit/>
          </a:bodyPr>
          <a:lstStyle/>
          <a:p>
            <a:r>
              <a:rPr lang="en-GB" sz="3200" b="1" dirty="0">
                <a:latin typeface="Calibri" panose="020F0502020204030204" pitchFamily="34" charset="0"/>
                <a:cs typeface="Calibri" panose="020F0502020204030204" pitchFamily="34" charset="0"/>
              </a:rPr>
              <a:t>Thinking Time: What makes us proud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AA5911-068A-455B-A684-3F90DAC417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0" y="1409698"/>
            <a:ext cx="5157787" cy="895352"/>
          </a:xfrm>
        </p:spPr>
        <p:txBody>
          <a:bodyPr>
            <a:normAutofit fontScale="62500" lnSpcReduction="20000"/>
          </a:bodyPr>
          <a:lstStyle/>
          <a:p>
            <a:r>
              <a:rPr lang="en-GB" dirty="0"/>
              <a:t>Today’s Task: we will be making our own proud lion puppet. </a:t>
            </a:r>
          </a:p>
          <a:p>
            <a:r>
              <a:rPr lang="en-GB" dirty="0"/>
              <a:t>P</a:t>
            </a:r>
            <a:r>
              <a:rPr lang="en-GB" dirty="0" smtClean="0"/>
              <a:t>roud </a:t>
            </a:r>
            <a:r>
              <a:rPr lang="en-GB" dirty="0"/>
              <a:t>lion puppet </a:t>
            </a:r>
            <a:r>
              <a:rPr lang="en-GB" dirty="0" smtClean="0"/>
              <a:t>can be</a:t>
            </a:r>
            <a:r>
              <a:rPr lang="en-GB" dirty="0" smtClean="0"/>
              <a:t> </a:t>
            </a:r>
            <a:r>
              <a:rPr lang="en-GB" dirty="0"/>
              <a:t>used  to make you fill and develop more confidence  in your self.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0C9A767-D086-46D3-B7FA-178F6A7547C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can make us feel proud?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  <a:p>
            <a:endParaRPr lang="en-GB" dirty="0"/>
          </a:p>
          <a:p>
            <a:r>
              <a:rPr lang="en-GB" sz="2800" dirty="0"/>
              <a:t>With a caregiver or an adult, I would like for you to </a:t>
            </a:r>
            <a:r>
              <a:rPr lang="en-GB" sz="2800" dirty="0" smtClean="0"/>
              <a:t>discuss </a:t>
            </a:r>
            <a:r>
              <a:rPr lang="en-GB" sz="2800" dirty="0"/>
              <a:t>the different things that can make </a:t>
            </a:r>
            <a:r>
              <a:rPr lang="en-GB" dirty="0" smtClean="0"/>
              <a:t>you feel</a:t>
            </a:r>
            <a:r>
              <a:rPr lang="en-GB" sz="2800" dirty="0" smtClean="0"/>
              <a:t> </a:t>
            </a:r>
            <a:r>
              <a:rPr lang="en-GB" sz="2800" dirty="0"/>
              <a:t>proud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337446A-9EC7-4E73-BEAB-108437B8DA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077200" y="128587"/>
            <a:ext cx="4048125" cy="457199"/>
          </a:xfrm>
        </p:spPr>
        <p:txBody>
          <a:bodyPr>
            <a:normAutofit/>
          </a:bodyPr>
          <a:lstStyle/>
          <a:p>
            <a:r>
              <a:rPr lang="en-GB" dirty="0"/>
              <a:t>Wednesday  24</a:t>
            </a:r>
            <a:r>
              <a:rPr lang="en-GB" baseline="30000" dirty="0"/>
              <a:t>th</a:t>
            </a:r>
            <a:r>
              <a:rPr lang="en-GB" dirty="0"/>
              <a:t> February </a:t>
            </a:r>
          </a:p>
        </p:txBody>
      </p:sp>
      <p:pic>
        <p:nvPicPr>
          <p:cNvPr id="4098" name="Picture 2" descr="Image result for recycled lion puppet">
            <a:extLst>
              <a:ext uri="{FF2B5EF4-FFF2-40B4-BE49-F238E27FC236}">
                <a16:creationId xmlns:a16="http://schemas.microsoft.com/office/drawing/2014/main" id="{8E6E5488-C08C-4C48-9E99-CE5A2EC9CDCE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800" y="2573733"/>
            <a:ext cx="3522112" cy="354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2865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A9925-B572-43CC-A46E-7B332F94B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089" y="668337"/>
            <a:ext cx="10515600" cy="627063"/>
          </a:xfrm>
        </p:spPr>
        <p:txBody>
          <a:bodyPr>
            <a:normAutofit/>
          </a:bodyPr>
          <a:lstStyle/>
          <a:p>
            <a:r>
              <a:rPr lang="en-GB" sz="3200" b="1" dirty="0">
                <a:latin typeface="Calibri" panose="020F0502020204030204" pitchFamily="34" charset="0"/>
                <a:cs typeface="Calibri" panose="020F0502020204030204" pitchFamily="34" charset="0"/>
              </a:rPr>
              <a:t>Thinking time: Friendship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48753D-BF7F-4DA7-811B-A0138D9BB1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8088" y="1369219"/>
            <a:ext cx="5157787" cy="823912"/>
          </a:xfrm>
        </p:spPr>
        <p:txBody>
          <a:bodyPr>
            <a:normAutofit/>
          </a:bodyPr>
          <a:lstStyle/>
          <a:p>
            <a:r>
              <a:rPr lang="en-GB" dirty="0"/>
              <a:t>Today’s Task: </a:t>
            </a:r>
            <a:r>
              <a:rPr lang="en-US" sz="1800" dirty="0">
                <a:effectLst/>
                <a:latin typeface="Arial" panose="020B0604020202020204" pitchFamily="34" charset="0"/>
                <a:ea typeface="Microsoft YaHei UI" panose="020B0503020204020204" pitchFamily="34" charset="-122"/>
              </a:rPr>
              <a:t>To create </a:t>
            </a:r>
            <a:r>
              <a:rPr lang="en-US" sz="1800" dirty="0" smtClean="0">
                <a:effectLst/>
                <a:latin typeface="Arial" panose="020B0604020202020204" pitchFamily="34" charset="0"/>
                <a:ea typeface="Microsoft YaHei UI" panose="020B0503020204020204" pitchFamily="34" charset="-122"/>
              </a:rPr>
              <a:t>a</a:t>
            </a:r>
            <a:r>
              <a:rPr lang="en-US" sz="1800" dirty="0">
                <a:latin typeface="Arial" panose="020B0604020202020204" pitchFamily="34" charset="0"/>
                <a:ea typeface="Microsoft YaHei UI" panose="020B0503020204020204" pitchFamily="34" charset="-122"/>
              </a:rPr>
              <a:t>n</a:t>
            </a:r>
            <a:r>
              <a:rPr lang="en-US" sz="1800" dirty="0" smtClean="0">
                <a:effectLst/>
                <a:latin typeface="Arial" panose="020B0604020202020204" pitchFamily="34" charset="0"/>
                <a:ea typeface="Microsoft YaHei UI" panose="020B0503020204020204" pitchFamily="34" charset="-122"/>
              </a:rPr>
              <a:t> </a:t>
            </a:r>
            <a:r>
              <a:rPr lang="en-US" sz="1800" dirty="0">
                <a:effectLst/>
                <a:latin typeface="Arial" panose="020B0604020202020204" pitchFamily="34" charset="0"/>
                <a:ea typeface="Microsoft YaHei UI" panose="020B0503020204020204" pitchFamily="34" charset="-122"/>
              </a:rPr>
              <a:t>emotions Giraffe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B048B8E-721F-4EDE-ADE3-AF4B5BB026F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sz="1800" dirty="0">
              <a:effectLst/>
              <a:latin typeface="Arial" panose="020B0604020202020204" pitchFamily="34" charset="0"/>
              <a:ea typeface="Microsoft YaHei UI" panose="020B0503020204020204" pitchFamily="34" charset="-122"/>
            </a:endParaRPr>
          </a:p>
          <a:p>
            <a:r>
              <a:rPr lang="en-US" sz="1800" dirty="0">
                <a:effectLst/>
                <a:latin typeface="Arial" panose="020B0604020202020204" pitchFamily="34" charset="0"/>
                <a:ea typeface="Microsoft YaHei UI" panose="020B0503020204020204" pitchFamily="34" charset="-122"/>
              </a:rPr>
              <a:t>What makes us feel happy? </a:t>
            </a:r>
            <a:endParaRPr lang="en-US" sz="1800" dirty="0">
              <a:latin typeface="Arial" panose="020B0604020202020204" pitchFamily="34" charset="0"/>
              <a:ea typeface="Microsoft YaHei UI" panose="020B0503020204020204" pitchFamily="34" charset="-122"/>
            </a:endParaRPr>
          </a:p>
          <a:p>
            <a:endParaRPr lang="en-US" sz="1800" dirty="0">
              <a:effectLst/>
              <a:latin typeface="Arial" panose="020B0604020202020204" pitchFamily="34" charset="0"/>
              <a:ea typeface="Microsoft YaHei UI" panose="020B0503020204020204" pitchFamily="34" charset="-122"/>
            </a:endParaRPr>
          </a:p>
          <a:p>
            <a:endParaRPr lang="en-US" sz="1800" dirty="0">
              <a:latin typeface="Arial" panose="020B0604020202020204" pitchFamily="34" charset="0"/>
              <a:ea typeface="Microsoft YaHei UI" panose="020B0503020204020204" pitchFamily="34" charset="-122"/>
            </a:endParaRPr>
          </a:p>
          <a:p>
            <a:r>
              <a:rPr lang="en-US" sz="1800" dirty="0">
                <a:effectLst/>
                <a:latin typeface="Arial" panose="020B0604020202020204" pitchFamily="34" charset="0"/>
                <a:ea typeface="Microsoft YaHei UI" panose="020B0503020204020204" pitchFamily="34" charset="-122"/>
              </a:rPr>
              <a:t>How can we use our proudness to help our friend when they are feeling down?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6D1F12D-9D01-4659-8F3F-4B7E6E766F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629525" y="47625"/>
            <a:ext cx="4478336" cy="523875"/>
          </a:xfrm>
        </p:spPr>
        <p:txBody>
          <a:bodyPr/>
          <a:lstStyle/>
          <a:p>
            <a:r>
              <a:rPr lang="en-GB" dirty="0"/>
              <a:t>Thursday 25</a:t>
            </a:r>
            <a:r>
              <a:rPr lang="en-GB" baseline="30000" dirty="0"/>
              <a:t>th</a:t>
            </a:r>
            <a:r>
              <a:rPr lang="en-GB" dirty="0"/>
              <a:t> February  </a:t>
            </a:r>
          </a:p>
        </p:txBody>
      </p:sp>
      <p:pic>
        <p:nvPicPr>
          <p:cNvPr id="5122" name="Picture 2" descr="Image result for emotional giraffe year 1">
            <a:extLst>
              <a:ext uri="{FF2B5EF4-FFF2-40B4-BE49-F238E27FC236}">
                <a16:creationId xmlns:a16="http://schemas.microsoft.com/office/drawing/2014/main" id="{B50C62DE-5799-40B5-B171-A016E8417ACB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983" y="2847385"/>
            <a:ext cx="4907132" cy="313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036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2CB4A-6B21-4C6C-AA3D-C7523E0B6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21544"/>
            <a:ext cx="10515600" cy="514350"/>
          </a:xfrm>
        </p:spPr>
        <p:txBody>
          <a:bodyPr>
            <a:normAutofit fontScale="90000"/>
          </a:bodyPr>
          <a:lstStyle/>
          <a:p>
            <a:r>
              <a:rPr lang="en-GB" sz="3200" b="1" dirty="0">
                <a:latin typeface="Calibri" panose="020F0502020204030204" pitchFamily="34" charset="0"/>
                <a:cs typeface="Calibri" panose="020F0502020204030204" pitchFamily="34" charset="0"/>
              </a:rPr>
              <a:t>Thinking time: Friendship Tails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3A93B-6832-45AF-B4F5-7469669F86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4900" y="1269207"/>
            <a:ext cx="5157787" cy="823912"/>
          </a:xfrm>
        </p:spPr>
        <p:txBody>
          <a:bodyPr>
            <a:normAutofit fontScale="70000" lnSpcReduction="20000"/>
          </a:bodyPr>
          <a:lstStyle/>
          <a:p>
            <a:r>
              <a:rPr lang="en-GB" dirty="0">
                <a:latin typeface="XCCW Joined 6a" panose="03050602040000000000" pitchFamily="66" charset="0"/>
              </a:rPr>
              <a:t>Today’s Task: friendship Tail</a:t>
            </a:r>
          </a:p>
          <a:p>
            <a:r>
              <a:rPr lang="en-GB" dirty="0"/>
              <a:t>Think about what kinds on emotions you would what in that friendship tail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C4F5509-0E61-49C8-943A-97FAB9086D4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Throughout this week we have been exploring our different emotions and relationships.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Today I would like to think </a:t>
            </a:r>
            <a:r>
              <a:rPr kumimoji="0" lang="en-GB" sz="1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of </a:t>
            </a:r>
            <a:r>
              <a:rPr kumimoji="0" lang="en-GB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all the emotions that you would want </a:t>
            </a:r>
            <a:r>
              <a:rPr lang="en-GB" sz="1900" noProof="0" dirty="0" smtClean="0">
                <a:solidFill>
                  <a:prstClr val="black"/>
                </a:solidFill>
                <a:latin typeface="XCCW Joined 6a" panose="03050602040000000000" pitchFamily="66" charset="0"/>
              </a:rPr>
              <a:t>inside your tail.</a:t>
            </a:r>
            <a:endParaRPr kumimoji="0" lang="en-GB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XCCW Joined 6a" panose="03050602040000000000" pitchFamily="66" charset="0"/>
              <a:ea typeface="+mn-ea"/>
              <a:cs typeface="+mn-cs"/>
            </a:endParaRPr>
          </a:p>
          <a:p>
            <a:pPr marL="0" lvl="0" indent="0">
              <a:buNone/>
              <a:defRPr/>
            </a:pPr>
            <a:r>
              <a:rPr kumimoji="0" lang="en-GB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This could be something that helps you feel </a:t>
            </a:r>
            <a:r>
              <a:rPr lang="en-GB" sz="1900" dirty="0">
                <a:solidFill>
                  <a:prstClr val="black"/>
                </a:solidFill>
                <a:latin typeface="XCCW Joined 6a" panose="03050602040000000000" pitchFamily="66" charset="0"/>
              </a:rPr>
              <a:t>happy  or a behaviour that helps </a:t>
            </a:r>
            <a:r>
              <a:rPr kumimoji="0" lang="en-GB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you feel calm and cared </a:t>
            </a:r>
            <a:r>
              <a:rPr kumimoji="0" lang="en-GB" sz="1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</a:rPr>
              <a:t>for.</a:t>
            </a:r>
            <a:endParaRPr kumimoji="0" lang="en-GB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XCCW Joined 6a" panose="03050602040000000000" pitchFamily="66" charset="0"/>
              <a:ea typeface="+mn-ea"/>
              <a:cs typeface="+mn-cs"/>
            </a:endParaRPr>
          </a:p>
          <a:p>
            <a:pPr marL="0" lvl="0" indent="0">
              <a:buNone/>
              <a:defRPr/>
            </a:pPr>
            <a:endParaRPr lang="en-GB" sz="1900" dirty="0">
              <a:solidFill>
                <a:prstClr val="black"/>
              </a:solidFill>
              <a:latin typeface="XCCW Joined 6a" panose="03050602040000000000" pitchFamily="66" charset="0"/>
            </a:endParaRPr>
          </a:p>
          <a:p>
            <a:pPr marL="0" lvl="0" indent="0">
              <a:buNone/>
              <a:defRPr/>
            </a:pPr>
            <a:r>
              <a:rPr kumimoji="0" lang="en-GB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XCCW Joined 6a" panose="03050602040000000000" pitchFamily="66" charset="0"/>
                <a:ea typeface="+mn-ea"/>
                <a:cs typeface="+mn-cs"/>
                <a:hlinkClick r:id="rId2"/>
              </a:rPr>
              <a:t>https://www.youtube.com/watch?v=I5qLQYL2vaY</a:t>
            </a:r>
            <a:endParaRPr kumimoji="0" lang="en-GB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XCCW Joined 6a" panose="03050602040000000000" pitchFamily="66" charset="0"/>
              <a:ea typeface="+mn-ea"/>
              <a:cs typeface="+mn-cs"/>
            </a:endParaRPr>
          </a:p>
          <a:p>
            <a:pPr marL="0" lvl="0" indent="0">
              <a:buNone/>
              <a:defRPr/>
            </a:pPr>
            <a:r>
              <a:rPr lang="en-GB" sz="1900" dirty="0">
                <a:solidFill>
                  <a:prstClr val="black"/>
                </a:solidFill>
                <a:latin typeface="XCCW Joined 6a" panose="03050602040000000000" pitchFamily="66" charset="0"/>
              </a:rPr>
              <a:t>This video will help you to draw a furry tail, if that’s what kind of </a:t>
            </a:r>
            <a:r>
              <a:rPr lang="en-GB" sz="1900" dirty="0" smtClean="0">
                <a:solidFill>
                  <a:prstClr val="black"/>
                </a:solidFill>
                <a:latin typeface="XCCW Joined 6a" panose="03050602040000000000" pitchFamily="66" charset="0"/>
              </a:rPr>
              <a:t>tail you want. </a:t>
            </a:r>
            <a:endParaRPr kumimoji="0" lang="en-GB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XCCW Joined 6a" panose="03050602040000000000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XCCW Joined 6a" panose="03050602040000000000" pitchFamily="66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303B728-6166-4D56-80D4-B51656B91E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770812" y="97632"/>
            <a:ext cx="4259263" cy="514350"/>
          </a:xfrm>
        </p:spPr>
        <p:txBody>
          <a:bodyPr>
            <a:normAutofit/>
          </a:bodyPr>
          <a:lstStyle/>
          <a:p>
            <a:r>
              <a:rPr lang="en-GB" dirty="0"/>
              <a:t>Friday 26</a:t>
            </a:r>
            <a:r>
              <a:rPr lang="en-GB" baseline="30000" dirty="0"/>
              <a:t>th</a:t>
            </a:r>
            <a:r>
              <a:rPr lang="en-GB" dirty="0"/>
              <a:t> February </a:t>
            </a:r>
          </a:p>
        </p:txBody>
      </p:sp>
      <p:pic>
        <p:nvPicPr>
          <p:cNvPr id="6146" name="Picture 2" descr="Image result for drawn tail for year 1">
            <a:extLst>
              <a:ext uri="{FF2B5EF4-FFF2-40B4-BE49-F238E27FC236}">
                <a16:creationId xmlns:a16="http://schemas.microsoft.com/office/drawing/2014/main" id="{08F8AAF4-B014-4866-A427-AC6B9336DA5B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849" y="2505075"/>
            <a:ext cx="3343889" cy="3684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1090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A033B-9506-4C97-BD17-A579AC3D0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A0D611-9942-474D-B2C7-AE719F450D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CE9FE-1254-4D22-A838-249DA59417C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C7DA79-F66A-43B2-8698-6BB51B3787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C9C18E-EF40-4E8E-BD08-FC936ABBAF37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96385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368</Words>
  <Application>Microsoft Office PowerPoint</Application>
  <PresentationFormat>Widescreen</PresentationFormat>
  <Paragraphs>50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Microsoft YaHei UI</vt:lpstr>
      <vt:lpstr>Arial</vt:lpstr>
      <vt:lpstr>Calibri</vt:lpstr>
      <vt:lpstr>Calibri Light</vt:lpstr>
      <vt:lpstr>Roboto</vt:lpstr>
      <vt:lpstr>Times New Roman</vt:lpstr>
      <vt:lpstr>Twinkl Precursive Light</vt:lpstr>
      <vt:lpstr>XCCW Joined 6a</vt:lpstr>
      <vt:lpstr>Office Theme</vt:lpstr>
      <vt:lpstr>Relationship                            Time </vt:lpstr>
      <vt:lpstr>Thinking time: What are relationships?</vt:lpstr>
      <vt:lpstr>Thinking Time:  friendliness </vt:lpstr>
      <vt:lpstr>Thinking Time: What makes us proud </vt:lpstr>
      <vt:lpstr>Thinking time: Friendship</vt:lpstr>
      <vt:lpstr>Thinking time: Friendship Tails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pitan</dc:creator>
  <cp:lastModifiedBy>Emily O'Brien</cp:lastModifiedBy>
  <cp:revision>19</cp:revision>
  <dcterms:created xsi:type="dcterms:W3CDTF">2021-02-11T10:41:56Z</dcterms:created>
  <dcterms:modified xsi:type="dcterms:W3CDTF">2021-02-26T11:55:22Z</dcterms:modified>
</cp:coreProperties>
</file>