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9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646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304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329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19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0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751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405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907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15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66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810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5099A-E55C-4765-B498-B0FF44718827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DBD19-4401-4B85-B53E-F4C332AB7F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39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Yg6a00EVg0" TargetMode="External"/><Relationship Id="rId2" Type="http://schemas.openxmlformats.org/officeDocument/2006/relationships/hyperlink" Target="https://www.youtube.com/watch?v=DqihbUD2jK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Week 2 Day 4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GB" dirty="0">
                <a:latin typeface="XCCW Joined 6a" panose="03050602040000000000" pitchFamily="66" charset="0"/>
              </a:rPr>
              <a:t>Chapter 7</a:t>
            </a:r>
          </a:p>
          <a:p>
            <a:endParaRPr lang="en-GB" dirty="0">
              <a:latin typeface="XCCW Joined 6a" panose="03050602040000000000" pitchFamily="66" charset="0"/>
            </a:endParaRPr>
          </a:p>
          <a:p>
            <a:r>
              <a:rPr lang="en-GB" dirty="0">
                <a:latin typeface="XCCW Joined 6a" panose="03050602040000000000" pitchFamily="66" charset="0"/>
              </a:rPr>
              <a:t>Part 1</a:t>
            </a:r>
          </a:p>
          <a:p>
            <a:r>
              <a:rPr lang="en-GB" dirty="0">
                <a:latin typeface="XCCW Joined 6a" panose="03050602040000000000" pitchFamily="66" charset="0"/>
                <a:hlinkClick r:id="rId2"/>
              </a:rPr>
              <a:t>https://www.youtube.com/watch?v=DqihbUD2jKM</a:t>
            </a:r>
            <a:endParaRPr lang="en-GB" dirty="0">
              <a:latin typeface="XCCW Joined 6a" panose="03050602040000000000" pitchFamily="66" charset="0"/>
            </a:endParaRPr>
          </a:p>
          <a:p>
            <a:endParaRPr lang="en-GB" dirty="0">
              <a:latin typeface="XCCW Joined 6a" panose="03050602040000000000" pitchFamily="66" charset="0"/>
            </a:endParaRPr>
          </a:p>
          <a:p>
            <a:r>
              <a:rPr lang="en-GB" dirty="0">
                <a:latin typeface="XCCW Joined 6a" panose="03050602040000000000" pitchFamily="66" charset="0"/>
              </a:rPr>
              <a:t>Part 2</a:t>
            </a:r>
          </a:p>
          <a:p>
            <a:r>
              <a:rPr lang="en-GB" dirty="0">
                <a:latin typeface="XCCW Joined 6a" panose="03050602040000000000" pitchFamily="66" charset="0"/>
                <a:hlinkClick r:id="rId3"/>
              </a:rPr>
              <a:t>https://www.youtube.com/watch?v=fYg6a00EVg0</a:t>
            </a:r>
            <a:r>
              <a:rPr lang="en-GB" dirty="0">
                <a:latin typeface="XCCW Joined 6a" panose="03050602040000000000" pitchFamily="66" charset="0"/>
              </a:rPr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8285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8302"/>
            <a:ext cx="10515600" cy="56986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1. What adjectives would you use to describe Maya and her father? (Remember adjectives are describing words).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2. ‘</a:t>
            </a:r>
            <a:r>
              <a:rPr lang="en-GB" dirty="0" err="1" smtClean="0"/>
              <a:t>Elya</a:t>
            </a:r>
            <a:r>
              <a:rPr lang="en-GB" dirty="0" smtClean="0"/>
              <a:t> said nothing’. (Extract from text). Why did he do this? Why didn’t he pick a number?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3. How does </a:t>
            </a:r>
            <a:r>
              <a:rPr lang="en-GB" dirty="0" err="1" smtClean="0"/>
              <a:t>Elya</a:t>
            </a:r>
            <a:r>
              <a:rPr lang="en-GB" dirty="0" smtClean="0"/>
              <a:t> feel? What does this tell the reader about him?</a:t>
            </a:r>
          </a:p>
        </p:txBody>
      </p:sp>
    </p:spTree>
    <p:extLst>
      <p:ext uri="{BB962C8B-B14F-4D97-AF65-F5344CB8AC3E}">
        <p14:creationId xmlns:p14="http://schemas.microsoft.com/office/powerpoint/2010/main" val="1663359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45588"/>
            <a:ext cx="10515600" cy="54313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/>
              <a:t>What adjectives would you use to describe Maya and her father? (Remember adjectives are describing words).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‘</a:t>
            </a:r>
            <a:r>
              <a:rPr lang="en-GB" dirty="0" err="1" smtClean="0"/>
              <a:t>Elya</a:t>
            </a:r>
            <a:r>
              <a:rPr lang="en-GB" dirty="0" smtClean="0"/>
              <a:t> said nothing’. (Extract from text). Why did he do this? Why didn’t he pick a number?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He realises Madame </a:t>
            </a:r>
            <a:r>
              <a:rPr lang="en-GB" dirty="0" err="1" smtClean="0">
                <a:solidFill>
                  <a:srgbClr val="FF0000"/>
                </a:solidFill>
              </a:rPr>
              <a:t>Zeroni</a:t>
            </a:r>
            <a:r>
              <a:rPr lang="en-GB" dirty="0" smtClean="0">
                <a:solidFill>
                  <a:srgbClr val="FF0000"/>
                </a:solidFill>
              </a:rPr>
              <a:t> is right about Myra.</a:t>
            </a:r>
          </a:p>
          <a:p>
            <a:pPr marL="0" indent="0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How does </a:t>
            </a:r>
            <a:r>
              <a:rPr lang="en-GB" dirty="0" err="1" smtClean="0"/>
              <a:t>Elya</a:t>
            </a:r>
            <a:r>
              <a:rPr lang="en-GB" dirty="0" smtClean="0"/>
              <a:t> feel? What does this tell the reader about him?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e.g. He feels terrible that he didn’t carry out his promise to Madame </a:t>
            </a:r>
            <a:r>
              <a:rPr lang="en-GB" dirty="0" err="1" smtClean="0">
                <a:solidFill>
                  <a:srgbClr val="FF0000"/>
                </a:solidFill>
              </a:rPr>
              <a:t>Zeroni</a:t>
            </a:r>
            <a:r>
              <a:rPr lang="en-GB" dirty="0" smtClean="0">
                <a:solidFill>
                  <a:srgbClr val="FF0000"/>
                </a:solidFill>
              </a:rPr>
              <a:t> but he wasn’t worried about the curse. This shows that he did care for Madame </a:t>
            </a:r>
            <a:r>
              <a:rPr lang="en-GB" dirty="0" err="1" smtClean="0">
                <a:solidFill>
                  <a:srgbClr val="FF0000"/>
                </a:solidFill>
              </a:rPr>
              <a:t>Zeroni</a:t>
            </a:r>
            <a:r>
              <a:rPr lang="en-GB" dirty="0" smtClean="0">
                <a:solidFill>
                  <a:srgbClr val="FF0000"/>
                </a:solidFill>
              </a:rPr>
              <a:t> because he wanted to fulfil his promise. He also is not worried about the curse, so maybe he doesn’t believe in things like that.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712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22031"/>
            <a:ext cx="10515600" cy="5754932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4. Chapter 7 is the longest chapter so far- it is divided between describing Stanley’s first hole and the story of </a:t>
            </a:r>
            <a:r>
              <a:rPr lang="en-GB" dirty="0" err="1" smtClean="0"/>
              <a:t>Elya</a:t>
            </a:r>
            <a:r>
              <a:rPr lang="en-GB" dirty="0" smtClean="0"/>
              <a:t> </a:t>
            </a:r>
            <a:r>
              <a:rPr lang="en-GB" dirty="0" err="1" smtClean="0"/>
              <a:t>Yelnats</a:t>
            </a:r>
            <a:r>
              <a:rPr lang="en-GB" dirty="0" smtClean="0"/>
              <a:t>. What effect does this have?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5. Stanley declines a ride back to camp. What does this say about him?</a:t>
            </a:r>
          </a:p>
        </p:txBody>
      </p:sp>
    </p:spTree>
    <p:extLst>
      <p:ext uri="{BB962C8B-B14F-4D97-AF65-F5344CB8AC3E}">
        <p14:creationId xmlns:p14="http://schemas.microsoft.com/office/powerpoint/2010/main" val="1500182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03385"/>
            <a:ext cx="10515600" cy="547357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4. Chapter 7 is the longest chapter so far- it is divided between describing Stanley’s first hole and the story of </a:t>
            </a:r>
            <a:r>
              <a:rPr lang="en-GB" dirty="0" err="1" smtClean="0"/>
              <a:t>Elya</a:t>
            </a:r>
            <a:r>
              <a:rPr lang="en-GB" dirty="0" smtClean="0"/>
              <a:t> </a:t>
            </a:r>
            <a:r>
              <a:rPr lang="en-GB" dirty="0" err="1" smtClean="0"/>
              <a:t>Yelnats</a:t>
            </a:r>
            <a:r>
              <a:rPr lang="en-GB" dirty="0" smtClean="0"/>
              <a:t>. What effect does this have?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It increases the sense of just how long and wearisome it was to dig a hole.</a:t>
            </a:r>
          </a:p>
          <a:p>
            <a:pPr marL="0" indent="0">
              <a:buNone/>
            </a:pPr>
            <a:endParaRPr lang="en-GB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>5. Stanley declines a ride back to camp. What does this say about him?</a:t>
            </a:r>
          </a:p>
          <a:p>
            <a:pPr marL="0" indent="0">
              <a:buNone/>
            </a:pPr>
            <a:r>
              <a:rPr lang="en-GB" dirty="0" smtClean="0">
                <a:solidFill>
                  <a:srgbClr val="FF0000"/>
                </a:solidFill>
              </a:rPr>
              <a:t>It shows inner toughness and that he is starting to develop his character.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9463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Write a summary of the story of </a:t>
            </a:r>
            <a:r>
              <a:rPr lang="en-GB" dirty="0" err="1" smtClean="0"/>
              <a:t>Elya</a:t>
            </a:r>
            <a:r>
              <a:rPr lang="en-GB" dirty="0" smtClean="0"/>
              <a:t> </a:t>
            </a:r>
            <a:r>
              <a:rPr lang="en-GB" dirty="0" err="1" smtClean="0"/>
              <a:t>Yelnats</a:t>
            </a:r>
            <a:r>
              <a:rPr lang="en-GB" dirty="0" smtClean="0"/>
              <a:t>. This will be important for the work you are doing tomorrow!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Send it in to your teachers and they can help if you need </a:t>
            </a:r>
            <a:r>
              <a:rPr lang="en-GB" smtClean="0"/>
              <a:t>anything else!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660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751" y="0"/>
            <a:ext cx="4190121" cy="680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67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68" y="0"/>
            <a:ext cx="4473526" cy="6857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8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760" y="0"/>
            <a:ext cx="560267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75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411" y="0"/>
            <a:ext cx="4781006" cy="679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154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170" y="0"/>
            <a:ext cx="44786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708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595" y="-94998"/>
            <a:ext cx="4727121" cy="695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117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973" y="0"/>
            <a:ext cx="4542744" cy="677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621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9317"/>
            <a:ext cx="10515600" cy="5487646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What do you think of…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Madame </a:t>
            </a:r>
            <a:r>
              <a:rPr lang="en-GB" dirty="0" err="1" smtClean="0"/>
              <a:t>Zeroni</a:t>
            </a:r>
            <a:r>
              <a:rPr lang="en-GB" dirty="0" smtClean="0"/>
              <a:t>? Why?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err="1" smtClean="0"/>
              <a:t>Elya</a:t>
            </a:r>
            <a:r>
              <a:rPr lang="en-GB" dirty="0" smtClean="0"/>
              <a:t> </a:t>
            </a:r>
            <a:r>
              <a:rPr lang="en-GB" dirty="0" err="1" smtClean="0"/>
              <a:t>Yelnats</a:t>
            </a:r>
            <a:r>
              <a:rPr lang="en-GB" dirty="0" smtClean="0"/>
              <a:t>? Why?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Myra and her father? Why?</a:t>
            </a:r>
          </a:p>
        </p:txBody>
      </p:sp>
    </p:spTree>
    <p:extLst>
      <p:ext uri="{BB962C8B-B14F-4D97-AF65-F5344CB8AC3E}">
        <p14:creationId xmlns:p14="http://schemas.microsoft.com/office/powerpoint/2010/main" val="3439223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391</Words>
  <Application>Microsoft Office PowerPoint</Application>
  <PresentationFormat>Widescreen</PresentationFormat>
  <Paragraphs>41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XCCW Joined 6a</vt:lpstr>
      <vt:lpstr>Office Theme</vt:lpstr>
      <vt:lpstr>Week 2 Day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Task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2 Day 4</dc:title>
  <dc:creator>Robyn Britten</dc:creator>
  <cp:lastModifiedBy>Robyn Britten</cp:lastModifiedBy>
  <cp:revision>5</cp:revision>
  <dcterms:created xsi:type="dcterms:W3CDTF">2021-01-08T12:32:58Z</dcterms:created>
  <dcterms:modified xsi:type="dcterms:W3CDTF">2021-01-08T13:05:30Z</dcterms:modified>
</cp:coreProperties>
</file>