
<file path=[Content_Types].xml><?xml version="1.0" encoding="utf-8"?>
<Types xmlns="http://schemas.openxmlformats.org/package/2006/content-types">
  <Default Extension="png" ContentType="image/png"/>
  <Default Extension="tmp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59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1" d="100"/>
          <a:sy n="71" d="100"/>
        </p:scale>
        <p:origin x="69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E79379-068C-45F7-96EC-74CE8F3F49DF}" type="datetimeFigureOut">
              <a:rPr lang="en-GB" smtClean="0"/>
              <a:t>07/01/2021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081625-23FE-494E-8B74-D84CF4F539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376130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E79379-068C-45F7-96EC-74CE8F3F49DF}" type="datetimeFigureOut">
              <a:rPr lang="en-GB" smtClean="0"/>
              <a:t>07/01/2021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081625-23FE-494E-8B74-D84CF4F539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137132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E79379-068C-45F7-96EC-74CE8F3F49DF}" type="datetimeFigureOut">
              <a:rPr lang="en-GB" smtClean="0"/>
              <a:t>07/01/2021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081625-23FE-494E-8B74-D84CF4F539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738152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E79379-068C-45F7-96EC-74CE8F3F49DF}" type="datetimeFigureOut">
              <a:rPr lang="en-GB" smtClean="0"/>
              <a:t>07/01/2021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081625-23FE-494E-8B74-D84CF4F539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55588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E79379-068C-45F7-96EC-74CE8F3F49DF}" type="datetimeFigureOut">
              <a:rPr lang="en-GB" smtClean="0"/>
              <a:t>07/01/2021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081625-23FE-494E-8B74-D84CF4F539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10652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E79379-068C-45F7-96EC-74CE8F3F49DF}" type="datetimeFigureOut">
              <a:rPr lang="en-GB" smtClean="0"/>
              <a:t>07/01/2021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081625-23FE-494E-8B74-D84CF4F539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953611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E79379-068C-45F7-96EC-74CE8F3F49DF}" type="datetimeFigureOut">
              <a:rPr lang="en-GB" smtClean="0"/>
              <a:t>07/01/2021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081625-23FE-494E-8B74-D84CF4F539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422601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E79379-068C-45F7-96EC-74CE8F3F49DF}" type="datetimeFigureOut">
              <a:rPr lang="en-GB" smtClean="0"/>
              <a:t>07/01/2021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081625-23FE-494E-8B74-D84CF4F539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444363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E79379-068C-45F7-96EC-74CE8F3F49DF}" type="datetimeFigureOut">
              <a:rPr lang="en-GB" smtClean="0"/>
              <a:t>07/01/2021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081625-23FE-494E-8B74-D84CF4F539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806873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E79379-068C-45F7-96EC-74CE8F3F49DF}" type="datetimeFigureOut">
              <a:rPr lang="en-GB" smtClean="0"/>
              <a:t>07/01/2021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081625-23FE-494E-8B74-D84CF4F539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004177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E79379-068C-45F7-96EC-74CE8F3F49DF}" type="datetimeFigureOut">
              <a:rPr lang="en-GB" smtClean="0"/>
              <a:t>07/01/2021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081625-23FE-494E-8B74-D84CF4F539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887610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E79379-068C-45F7-96EC-74CE8F3F49DF}" type="datetimeFigureOut">
              <a:rPr lang="en-GB" smtClean="0"/>
              <a:t>07/01/2021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081625-23FE-494E-8B74-D84CF4F539D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124404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hyperlink" Target="https://youtu.be/IwtuO6kkMTA" TargetMode="External"/><Relationship Id="rId2" Type="http://schemas.openxmlformats.org/officeDocument/2006/relationships/image" Target="../media/image2.tmp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tmp"/><Relationship Id="rId1" Type="http://schemas.openxmlformats.org/officeDocument/2006/relationships/slideLayout" Target="../slideLayouts/slideLayout7.xml"/><Relationship Id="rId4" Type="http://schemas.openxmlformats.org/officeDocument/2006/relationships/hyperlink" Target="https://youtu.be/YxZRo4zVfik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7" Type="http://schemas.openxmlformats.org/officeDocument/2006/relationships/image" Target="../media/image13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youtu.be/Ov0ScGjmaiU" TargetMode="Externa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F_7BtwlwWeU" TargetMode="External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Free Creative Cliparts, Download Free Clip Art, Free Clip Art on Clipart  Library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442"/>
          <a:stretch/>
        </p:blipFill>
        <p:spPr bwMode="auto">
          <a:xfrm>
            <a:off x="1045028" y="1306286"/>
            <a:ext cx="9927771" cy="55517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1706068" y="382956"/>
            <a:ext cx="860568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u="sng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Wednesday 20</a:t>
            </a:r>
            <a:r>
              <a:rPr lang="en-US" sz="5400" b="0" u="sng" cap="none" spc="0" baseline="300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th</a:t>
            </a:r>
            <a:r>
              <a:rPr lang="en-US" sz="5400" b="0" u="sng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January 2021</a:t>
            </a:r>
            <a:endParaRPr lang="en-US" sz="5400" b="0" u="sng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0931383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263" y="290455"/>
            <a:ext cx="3187795" cy="2372063"/>
          </a:xfrm>
          <a:prstGeom prst="rect">
            <a:avLst/>
          </a:prstGeom>
        </p:spPr>
      </p:pic>
      <p:pic>
        <p:nvPicPr>
          <p:cNvPr id="1026" name="Picture 2" descr="Free Painter Cliparts, Download Free Clip Art, Free Clip Art on Clipart  Library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52169" y="161086"/>
            <a:ext cx="3264331" cy="31176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10 Best Oil Paints for Beginners and Professional Artists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09616" y="4846319"/>
            <a:ext cx="3406884" cy="17886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The best eco-friendly cotton buds - Bamboo and paper cotton buds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846319"/>
            <a:ext cx="3630172" cy="18150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Create your own masterpiece with mix and match alphabet letters and design clip  art. Includes color and black an… | Clip art, Clip art freebies, Lettering  alphabet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5142" y="384644"/>
            <a:ext cx="4819838" cy="4819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/>
          <p:cNvSpPr/>
          <p:nvPr/>
        </p:nvSpPr>
        <p:spPr>
          <a:xfrm>
            <a:off x="4335982" y="5559514"/>
            <a:ext cx="3213187" cy="3886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u="sng" dirty="0">
                <a:solidFill>
                  <a:srgbClr val="0563C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7"/>
              </a:rPr>
              <a:t>https://youtu.be/IwtuO6kkMTA</a:t>
            </a:r>
            <a:r>
              <a:rPr lang="en-GB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7892621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364" y="3874798"/>
            <a:ext cx="6973273" cy="2819794"/>
          </a:xfrm>
          <a:prstGeom prst="rect">
            <a:avLst/>
          </a:prstGeom>
        </p:spPr>
      </p:pic>
      <p:pic>
        <p:nvPicPr>
          <p:cNvPr id="2050" name="Picture 2" descr="👉 Junk Art Display Banner - Junk Modelling Display Banner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218"/>
          <a:stretch/>
        </p:blipFill>
        <p:spPr bwMode="auto">
          <a:xfrm>
            <a:off x="554130" y="143167"/>
            <a:ext cx="11158257" cy="27774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/>
          <p:cNvSpPr/>
          <p:nvPr/>
        </p:nvSpPr>
        <p:spPr>
          <a:xfrm>
            <a:off x="4654840" y="3118893"/>
            <a:ext cx="295683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u="sng" dirty="0">
                <a:solidFill>
                  <a:srgbClr val="0563C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4"/>
              </a:rPr>
              <a:t>https://youtu.be/YxZRo4zVfik</a:t>
            </a:r>
            <a:endParaRPr lang="en-GB" dirty="0"/>
          </a:p>
        </p:txBody>
      </p:sp>
      <p:sp>
        <p:nvSpPr>
          <p:cNvPr id="4" name="Rectangle 3"/>
          <p:cNvSpPr/>
          <p:nvPr/>
        </p:nvSpPr>
        <p:spPr>
          <a:xfrm rot="19675428">
            <a:off x="7980529" y="4013773"/>
            <a:ext cx="3179075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u="sng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Make your</a:t>
            </a:r>
          </a:p>
          <a:p>
            <a:pPr algn="ctr"/>
            <a:r>
              <a:rPr lang="en-US" sz="5400" b="0" u="sng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own pet!</a:t>
            </a:r>
            <a:endParaRPr lang="en-US" sz="5400" b="0" u="sng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7261876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Birdhouse Crafts for Kids | Birdhouse craft, Spring crafts, Craft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701" y="179640"/>
            <a:ext cx="3697968" cy="52828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Turn Popsicles into an Adorable Bird House | Babble | Craft stick crafts,  Popsicle crafts, Bird house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342"/>
          <a:stretch/>
        </p:blipFill>
        <p:spPr bwMode="auto">
          <a:xfrm>
            <a:off x="4218098" y="179640"/>
            <a:ext cx="2762977" cy="3028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Milk Carton Bird Houses - ARTBAR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040"/>
          <a:stretch/>
        </p:blipFill>
        <p:spPr bwMode="auto">
          <a:xfrm>
            <a:off x="7319504" y="169139"/>
            <a:ext cx="3363374" cy="41349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Wonderful DIY Bird House From Recycled Bottles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4630" y="3496234"/>
            <a:ext cx="3009912" cy="3009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449771" y="5937511"/>
            <a:ext cx="3161828" cy="3886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u="sng" dirty="0">
                <a:solidFill>
                  <a:srgbClr val="0563C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6"/>
              </a:rPr>
              <a:t>https://youtu.be/Ov0ScGjmaiU</a:t>
            </a:r>
            <a:r>
              <a:rPr lang="en-GB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</p:txBody>
      </p:sp>
      <p:pic>
        <p:nvPicPr>
          <p:cNvPr id="4106" name="Picture 10" descr="Free Cute Bird Clipart, Download Free Clip Art, Free Clip Art on Clipart  Library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59907" y="4422901"/>
            <a:ext cx="2793592" cy="23079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024847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ow to Make a Paper Rocket - Simple Airsoft Rocket Launcher | Paper rockets,  Rocket craft, Diy rocke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153" y="923331"/>
            <a:ext cx="6185647" cy="3477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496520" y="0"/>
            <a:ext cx="603530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3…..2……1……Lift off!</a:t>
            </a:r>
            <a:endParaRPr lang="en-US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488115" y="4740723"/>
            <a:ext cx="3269741" cy="3886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u="sng" dirty="0">
                <a:solidFill>
                  <a:srgbClr val="0563C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3"/>
              </a:rPr>
              <a:t>https://youtu.be/F_7BtwlwWeU</a:t>
            </a:r>
            <a:r>
              <a:rPr lang="en-GB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</p:txBody>
      </p:sp>
      <p:pic>
        <p:nvPicPr>
          <p:cNvPr id="3076" name="Picture 4" descr="Rockets 101 | National Geographic - YouTube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75" r="6376"/>
          <a:stretch/>
        </p:blipFill>
        <p:spPr bwMode="auto">
          <a:xfrm>
            <a:off x="6531827" y="923330"/>
            <a:ext cx="5530184" cy="54326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109648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31</Words>
  <Application>Microsoft Office PowerPoint</Application>
  <PresentationFormat>Widescreen</PresentationFormat>
  <Paragraphs>8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Calibri</vt:lpstr>
      <vt:lpstr>Calibri Light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Stopsley Community Primary School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Hannah Shortall</dc:creator>
  <cp:lastModifiedBy>Hannah Shortall</cp:lastModifiedBy>
  <cp:revision>3</cp:revision>
  <dcterms:created xsi:type="dcterms:W3CDTF">2021-01-07T11:13:58Z</dcterms:created>
  <dcterms:modified xsi:type="dcterms:W3CDTF">2021-01-07T11:37:56Z</dcterms:modified>
</cp:coreProperties>
</file>