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3121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188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332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1105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807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58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547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1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42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474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488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C219-EC8E-4854-8DD2-6416FE953BBD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DA8DB-9DC3-4410-BF4A-9BBBEB619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754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s://pin.it/EKhqViy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hyperlink" Target="https://youtu.be/SBSWgggb0zA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tmp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pd5mOkz6-kM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youtu.be/EFff7K-QQJ8" TargetMode="Externa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ree Creative Cliparts, Download Free Clip Art, Free Clip Art on Clipart 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2"/>
          <a:stretch/>
        </p:blipFill>
        <p:spPr bwMode="auto">
          <a:xfrm>
            <a:off x="1045028" y="1306286"/>
            <a:ext cx="9927771" cy="555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06068" y="382956"/>
            <a:ext cx="8605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Wednesday </a:t>
            </a:r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27</a:t>
            </a:r>
            <a:r>
              <a:rPr lang="en-US" sz="5400" b="0" u="sng" cap="none" spc="0" baseline="30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</a:t>
            </a:r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January 2021</a:t>
            </a:r>
            <a:endParaRPr lang="en-US" sz="5400" b="0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2748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172" y="3046531"/>
            <a:ext cx="4810796" cy="3429479"/>
          </a:xfrm>
          <a:prstGeom prst="rect">
            <a:avLst/>
          </a:prstGeom>
        </p:spPr>
      </p:pic>
      <p:pic>
        <p:nvPicPr>
          <p:cNvPr id="1026" name="Picture 2" descr="Free Frog Cliparts, Download Free Clip Art, Free Clip Art on Clipart Libra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53" y="124506"/>
            <a:ext cx="2742930" cy="219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02568" y="2782658"/>
            <a:ext cx="2298899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GB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https://pin.it/EKhqViy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jpg_Cartoon-Frog-Word | WKYK, WTO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566" y="856359"/>
            <a:ext cx="4907189" cy="1393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385662" y="59829"/>
            <a:ext cx="2233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Make a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16843" y="1859328"/>
            <a:ext cx="22135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puppet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7419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alt Dough Reci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536" y="657070"/>
            <a:ext cx="2717074" cy="271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30+ Salt Dough Crafts for Kids - Red Ted Art - Make crafting with kids easy  &amp; fu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196" y="3640097"/>
            <a:ext cx="3446562" cy="269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ow to Make Salt Dough Easter Eggs | Better Homes &amp; Garden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08" y="3869820"/>
            <a:ext cx="4271554" cy="223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9"/>
          <a:stretch/>
        </p:blipFill>
        <p:spPr>
          <a:xfrm>
            <a:off x="4690364" y="534828"/>
            <a:ext cx="6143317" cy="1411538"/>
          </a:xfrm>
          <a:prstGeom prst="rect">
            <a:avLst/>
          </a:prstGeom>
        </p:spPr>
      </p:pic>
      <p:pic>
        <p:nvPicPr>
          <p:cNvPr id="2056" name="Picture 8" descr="Salt Dough Monster Pets | Small Batch Salt Dough &quot;Rock&quot; Monster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364" y="3490350"/>
            <a:ext cx="3717930" cy="319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6153216" y="2060441"/>
            <a:ext cx="3217612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https://youtu.be/SBSWgggb0zA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334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IY Dream Catchers | Dream catcher for kids, Diy and crafts sewing, Dream  catcher di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66" y="148182"/>
            <a:ext cx="2146664" cy="289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he BFG Paper Plate Dream Catchers Craft | Toddler crafts, Crafts, Crafts  for kid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4"/>
          <a:stretch/>
        </p:blipFill>
        <p:spPr bwMode="auto">
          <a:xfrm>
            <a:off x="2512988" y="2239629"/>
            <a:ext cx="2010458" cy="246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IY UNICORN DREAMCATCH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057" y="251211"/>
            <a:ext cx="2450040" cy="245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IY Dreamcatcher Craft for Kids - Consumer Craft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3" y="4882367"/>
            <a:ext cx="3016162" cy="178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Woven CD Dream Catcher Craft for Tweens and Teens - Happy Hooligan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126" y="3470030"/>
            <a:ext cx="2131529" cy="319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reate the perfect dream catcher word art cloud by Wordartcusto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703" y="0"/>
            <a:ext cx="4490173" cy="575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8001513" y="5974471"/>
            <a:ext cx="3326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https://youtu.be/pd5mOkz6-kM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895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IY JELLYFISH IN A BOTTLE! SO COOL!!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63" y="1096703"/>
            <a:ext cx="6268535" cy="352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ake your own jellyfish in a bottle. | BhoomPl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3876674"/>
            <a:ext cx="4514850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13,500 Jellyfish Illustrations, Royalty-Free Vector Graphics &amp; Clip Art -  iStock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 t="7963"/>
          <a:stretch/>
        </p:blipFill>
        <p:spPr bwMode="auto">
          <a:xfrm>
            <a:off x="7521399" y="6938"/>
            <a:ext cx="3738784" cy="386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61393" y="4978641"/>
            <a:ext cx="3271088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https://youtu.be/EFff7K-QQJ8</a:t>
            </a:r>
            <a:r>
              <a:rPr lang="en-GB" dirty="0">
                <a:solidFill>
                  <a:srgbClr val="030303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542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20</Words>
  <Application>Microsoft Office PowerPoint</Application>
  <PresentationFormat>Widescreen</PresentationFormat>
  <Paragraphs>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Stopsley Community Primary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Shortall</dc:creator>
  <cp:lastModifiedBy>Hannah Shortall</cp:lastModifiedBy>
  <cp:revision>7</cp:revision>
  <dcterms:created xsi:type="dcterms:W3CDTF">2021-01-08T08:50:06Z</dcterms:created>
  <dcterms:modified xsi:type="dcterms:W3CDTF">2021-01-08T10:07:07Z</dcterms:modified>
</cp:coreProperties>
</file>