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8"/>
  </p:notesMasterIdLst>
  <p:sldIdLst>
    <p:sldId id="296" r:id="rId11"/>
    <p:sldId id="297" r:id="rId12"/>
    <p:sldId id="298" r:id="rId13"/>
    <p:sldId id="308" r:id="rId14"/>
    <p:sldId id="299" r:id="rId15"/>
    <p:sldId id="306" r:id="rId16"/>
    <p:sldId id="300" r:id="rId17"/>
    <p:sldId id="307" r:id="rId18"/>
    <p:sldId id="304" r:id="rId19"/>
    <p:sldId id="309" r:id="rId20"/>
    <p:sldId id="310" r:id="rId21"/>
    <p:sldId id="301" r:id="rId22"/>
    <p:sldId id="311" r:id="rId23"/>
    <p:sldId id="312" r:id="rId24"/>
    <p:sldId id="313" r:id="rId25"/>
    <p:sldId id="314" r:id="rId26"/>
    <p:sldId id="315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12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913"/>
        <p:guide pos="12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C5EFA67-F481-4319-94BA-E2A92DB24BCF}"/>
    <pc:docChg chg="custSel modSld">
      <pc:chgData name="James Clegg" userId="c6df1435-7a36-4b38-be4d-16e68e91152f" providerId="ADAL" clId="{DC5EFA67-F481-4319-94BA-E2A92DB24BCF}" dt="2020-12-13T16:51:29.811" v="14"/>
      <pc:docMkLst>
        <pc:docMk/>
      </pc:docMkLst>
      <pc:sldChg chg="modTransition">
        <pc:chgData name="James Clegg" userId="c6df1435-7a36-4b38-be4d-16e68e91152f" providerId="ADAL" clId="{DC5EFA67-F481-4319-94BA-E2A92DB24BCF}" dt="2020-12-13T16:51:29.811" v="14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DC5EFA67-F481-4319-94BA-E2A92DB24BCF}" dt="2020-12-13T16:51:29.811" v="14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4128357408" sldId="298"/>
        </pc:sldMkLst>
        <pc:picChg chg="del">
          <ac:chgData name="James Clegg" userId="c6df1435-7a36-4b38-be4d-16e68e91152f" providerId="ADAL" clId="{DC5EFA67-F481-4319-94BA-E2A92DB24BCF}" dt="2020-12-13T16:50:39.422" v="0" actId="478"/>
          <ac:picMkLst>
            <pc:docMk/>
            <pc:sldMk cId="4128357408" sldId="298"/>
            <ac:picMk id="36" creationId="{00000000-0000-0000-0000-000000000000}"/>
          </ac:picMkLst>
        </pc:picChg>
      </pc:sldChg>
      <pc:sldChg chg="modTransition">
        <pc:chgData name="James Clegg" userId="c6df1435-7a36-4b38-be4d-16e68e91152f" providerId="ADAL" clId="{DC5EFA67-F481-4319-94BA-E2A92DB24BCF}" dt="2020-12-13T16:51:29.811" v="14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3939627984" sldId="300"/>
        </pc:sldMkLst>
        <pc:picChg chg="del">
          <ac:chgData name="James Clegg" userId="c6df1435-7a36-4b38-be4d-16e68e91152f" providerId="ADAL" clId="{DC5EFA67-F481-4319-94BA-E2A92DB24BCF}" dt="2020-12-13T16:50:49.169" v="3" actId="478"/>
          <ac:picMkLst>
            <pc:docMk/>
            <pc:sldMk cId="3939627984" sldId="300"/>
            <ac:picMk id="6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3782242679" sldId="301"/>
        </pc:sldMkLst>
        <pc:picChg chg="del">
          <ac:chgData name="James Clegg" userId="c6df1435-7a36-4b38-be4d-16e68e91152f" providerId="ADAL" clId="{DC5EFA67-F481-4319-94BA-E2A92DB24BCF}" dt="2020-12-13T16:51:07.412" v="8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3195527484" sldId="304"/>
        </pc:sldMkLst>
        <pc:picChg chg="del">
          <ac:chgData name="James Clegg" userId="c6df1435-7a36-4b38-be4d-16e68e91152f" providerId="ADAL" clId="{DC5EFA67-F481-4319-94BA-E2A92DB24BCF}" dt="2020-12-13T16:50:56.636" v="5" actId="478"/>
          <ac:picMkLst>
            <pc:docMk/>
            <pc:sldMk cId="3195527484" sldId="30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1340740184" sldId="306"/>
        </pc:sldMkLst>
        <pc:picChg chg="del">
          <ac:chgData name="James Clegg" userId="c6df1435-7a36-4b38-be4d-16e68e91152f" providerId="ADAL" clId="{DC5EFA67-F481-4319-94BA-E2A92DB24BCF}" dt="2020-12-13T16:50:46.302" v="2" actId="478"/>
          <ac:picMkLst>
            <pc:docMk/>
            <pc:sldMk cId="1340740184" sldId="306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1473403421" sldId="307"/>
        </pc:sldMkLst>
        <pc:picChg chg="del">
          <ac:chgData name="James Clegg" userId="c6df1435-7a36-4b38-be4d-16e68e91152f" providerId="ADAL" clId="{DC5EFA67-F481-4319-94BA-E2A92DB24BCF}" dt="2020-12-13T16:50:53.179" v="4" actId="478"/>
          <ac:picMkLst>
            <pc:docMk/>
            <pc:sldMk cId="1473403421" sldId="307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3780622" sldId="308"/>
        </pc:sldMkLst>
        <pc:picChg chg="del">
          <ac:chgData name="James Clegg" userId="c6df1435-7a36-4b38-be4d-16e68e91152f" providerId="ADAL" clId="{DC5EFA67-F481-4319-94BA-E2A92DB24BCF}" dt="2020-12-13T16:50:43.186" v="1" actId="478"/>
          <ac:picMkLst>
            <pc:docMk/>
            <pc:sldMk cId="3780622" sldId="308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3035242779" sldId="309"/>
        </pc:sldMkLst>
        <pc:picChg chg="del">
          <ac:chgData name="James Clegg" userId="c6df1435-7a36-4b38-be4d-16e68e91152f" providerId="ADAL" clId="{DC5EFA67-F481-4319-94BA-E2A92DB24BCF}" dt="2020-12-13T16:51:00.387" v="6" actId="478"/>
          <ac:picMkLst>
            <pc:docMk/>
            <pc:sldMk cId="3035242779" sldId="309"/>
            <ac:picMk id="19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3099535661" sldId="310"/>
        </pc:sldMkLst>
        <pc:picChg chg="del">
          <ac:chgData name="James Clegg" userId="c6df1435-7a36-4b38-be4d-16e68e91152f" providerId="ADAL" clId="{DC5EFA67-F481-4319-94BA-E2A92DB24BCF}" dt="2020-12-13T16:51:03.675" v="7" actId="478"/>
          <ac:picMkLst>
            <pc:docMk/>
            <pc:sldMk cId="3099535661" sldId="310"/>
            <ac:picMk id="5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3695592711" sldId="311"/>
        </pc:sldMkLst>
        <pc:picChg chg="del">
          <ac:chgData name="James Clegg" userId="c6df1435-7a36-4b38-be4d-16e68e91152f" providerId="ADAL" clId="{DC5EFA67-F481-4319-94BA-E2A92DB24BCF}" dt="2020-12-13T16:51:10.821" v="9" actId="478"/>
          <ac:picMkLst>
            <pc:docMk/>
            <pc:sldMk cId="3695592711" sldId="311"/>
            <ac:picMk id="4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3930684074" sldId="312"/>
        </pc:sldMkLst>
        <pc:picChg chg="del">
          <ac:chgData name="James Clegg" userId="c6df1435-7a36-4b38-be4d-16e68e91152f" providerId="ADAL" clId="{DC5EFA67-F481-4319-94BA-E2A92DB24BCF}" dt="2020-12-13T16:51:14.313" v="10" actId="478"/>
          <ac:picMkLst>
            <pc:docMk/>
            <pc:sldMk cId="3930684074" sldId="312"/>
            <ac:picMk id="9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1575436858" sldId="313"/>
        </pc:sldMkLst>
        <pc:picChg chg="del">
          <ac:chgData name="James Clegg" userId="c6df1435-7a36-4b38-be4d-16e68e91152f" providerId="ADAL" clId="{DC5EFA67-F481-4319-94BA-E2A92DB24BCF}" dt="2020-12-13T16:51:17.895" v="11" actId="478"/>
          <ac:picMkLst>
            <pc:docMk/>
            <pc:sldMk cId="1575436858" sldId="313"/>
            <ac:picMk id="3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745611271" sldId="314"/>
        </pc:sldMkLst>
        <pc:picChg chg="del">
          <ac:chgData name="James Clegg" userId="c6df1435-7a36-4b38-be4d-16e68e91152f" providerId="ADAL" clId="{DC5EFA67-F481-4319-94BA-E2A92DB24BCF}" dt="2020-12-13T16:51:21.345" v="12" actId="478"/>
          <ac:picMkLst>
            <pc:docMk/>
            <pc:sldMk cId="745611271" sldId="314"/>
            <ac:picMk id="2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C5EFA67-F481-4319-94BA-E2A92DB24BCF}" dt="2020-12-13T16:51:29.811" v="14"/>
        <pc:sldMkLst>
          <pc:docMk/>
          <pc:sldMk cId="3041872412" sldId="315"/>
        </pc:sldMkLst>
        <pc:picChg chg="del">
          <ac:chgData name="James Clegg" userId="c6df1435-7a36-4b38-be4d-16e68e91152f" providerId="ADAL" clId="{DC5EFA67-F481-4319-94BA-E2A92DB24BCF}" dt="2020-12-13T16:51:25.254" v="13" actId="478"/>
          <ac:picMkLst>
            <pc:docMk/>
            <pc:sldMk cId="3041872412" sldId="315"/>
            <ac:picMk id="2" creationId="{00000000-0000-0000-0000-000000000000}"/>
          </ac:picMkLst>
        </pc:picChg>
      </pc:sldChg>
    </pc:docChg>
  </pc:docChgLst>
  <pc:docChgLst>
    <pc:chgData name="James Clegg" userId="c6df1435-7a36-4b38-be4d-16e68e91152f" providerId="ADAL" clId="{47C04530-AED6-4263-9BDD-C829E9CA454B}"/>
    <pc:docChg chg="modSld">
      <pc:chgData name="James Clegg" userId="c6df1435-7a36-4b38-be4d-16e68e91152f" providerId="ADAL" clId="{47C04530-AED6-4263-9BDD-C829E9CA454B}" dt="2020-12-13T16:14:33.055" v="93" actId="1076"/>
      <pc:docMkLst>
        <pc:docMk/>
      </pc:docMkLst>
      <pc:sldChg chg="modSp">
        <pc:chgData name="James Clegg" userId="c6df1435-7a36-4b38-be4d-16e68e91152f" providerId="ADAL" clId="{47C04530-AED6-4263-9BDD-C829E9CA454B}" dt="2020-12-13T16:04:15.956" v="4" actId="14100"/>
        <pc:sldMkLst>
          <pc:docMk/>
          <pc:sldMk cId="3939627984" sldId="300"/>
        </pc:sldMkLst>
        <pc:spChg chg="mod">
          <ac:chgData name="James Clegg" userId="c6df1435-7a36-4b38-be4d-16e68e91152f" providerId="ADAL" clId="{47C04530-AED6-4263-9BDD-C829E9CA454B}" dt="2020-12-13T16:03:53.969" v="0" actId="14100"/>
          <ac:spMkLst>
            <pc:docMk/>
            <pc:sldMk cId="3939627984" sldId="300"/>
            <ac:spMk id="54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04:15.956" v="4" actId="14100"/>
          <ac:spMkLst>
            <pc:docMk/>
            <pc:sldMk cId="3939627984" sldId="300"/>
            <ac:spMk id="56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03:59.611" v="1" actId="14100"/>
          <ac:spMkLst>
            <pc:docMk/>
            <pc:sldMk cId="3939627984" sldId="300"/>
            <ac:spMk id="57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04:09.358" v="3" actId="14100"/>
          <ac:spMkLst>
            <pc:docMk/>
            <pc:sldMk cId="3939627984" sldId="300"/>
            <ac:spMk id="58" creationId="{00000000-0000-0000-0000-000000000000}"/>
          </ac:spMkLst>
        </pc:spChg>
      </pc:sldChg>
      <pc:sldChg chg="modSp">
        <pc:chgData name="James Clegg" userId="c6df1435-7a36-4b38-be4d-16e68e91152f" providerId="ADAL" clId="{47C04530-AED6-4263-9BDD-C829E9CA454B}" dt="2020-12-13T16:05:55.694" v="23" actId="1037"/>
        <pc:sldMkLst>
          <pc:docMk/>
          <pc:sldMk cId="3195527484" sldId="304"/>
        </pc:sldMkLst>
        <pc:spChg chg="mod">
          <ac:chgData name="James Clegg" userId="c6df1435-7a36-4b38-be4d-16e68e91152f" providerId="ADAL" clId="{47C04530-AED6-4263-9BDD-C829E9CA454B}" dt="2020-12-13T16:05:55.694" v="23" actId="1037"/>
          <ac:spMkLst>
            <pc:docMk/>
            <pc:sldMk cId="3195527484" sldId="304"/>
            <ac:spMk id="26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05:55.694" v="23" actId="1037"/>
          <ac:spMkLst>
            <pc:docMk/>
            <pc:sldMk cId="3195527484" sldId="304"/>
            <ac:spMk id="27" creationId="{00000000-0000-0000-0000-000000000000}"/>
          </ac:spMkLst>
        </pc:spChg>
      </pc:sldChg>
      <pc:sldChg chg="modSp">
        <pc:chgData name="James Clegg" userId="c6df1435-7a36-4b38-be4d-16e68e91152f" providerId="ADAL" clId="{47C04530-AED6-4263-9BDD-C829E9CA454B}" dt="2020-12-13T16:08:06.015" v="62" actId="554"/>
        <pc:sldMkLst>
          <pc:docMk/>
          <pc:sldMk cId="3035242779" sldId="309"/>
        </pc:sldMkLst>
        <pc:spChg chg="mod">
          <ac:chgData name="James Clegg" userId="c6df1435-7a36-4b38-be4d-16e68e91152f" providerId="ADAL" clId="{47C04530-AED6-4263-9BDD-C829E9CA454B}" dt="2020-12-13T16:06:10.573" v="24" actId="553"/>
          <ac:spMkLst>
            <pc:docMk/>
            <pc:sldMk cId="3035242779" sldId="309"/>
            <ac:spMk id="149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06:10.573" v="24" actId="553"/>
          <ac:spMkLst>
            <pc:docMk/>
            <pc:sldMk cId="3035242779" sldId="309"/>
            <ac:spMk id="150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07:54.532" v="60" actId="1038"/>
          <ac:spMkLst>
            <pc:docMk/>
            <pc:sldMk cId="3035242779" sldId="309"/>
            <ac:spMk id="173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07:57.220" v="61" actId="122"/>
          <ac:spMkLst>
            <pc:docMk/>
            <pc:sldMk cId="3035242779" sldId="309"/>
            <ac:spMk id="183" creationId="{00000000-0000-0000-0000-000000000000}"/>
          </ac:spMkLst>
        </pc:spChg>
        <pc:grpChg chg="mod">
          <ac:chgData name="James Clegg" userId="c6df1435-7a36-4b38-be4d-16e68e91152f" providerId="ADAL" clId="{47C04530-AED6-4263-9BDD-C829E9CA454B}" dt="2020-12-13T16:08:06.015" v="62" actId="554"/>
          <ac:grpSpMkLst>
            <pc:docMk/>
            <pc:sldMk cId="3035242779" sldId="309"/>
            <ac:grpSpMk id="171" creationId="{00000000-0000-0000-0000-000000000000}"/>
          </ac:grpSpMkLst>
        </pc:grpChg>
        <pc:grpChg chg="mod">
          <ac:chgData name="James Clegg" userId="c6df1435-7a36-4b38-be4d-16e68e91152f" providerId="ADAL" clId="{47C04530-AED6-4263-9BDD-C829E9CA454B}" dt="2020-12-13T16:08:06.015" v="62" actId="554"/>
          <ac:grpSpMkLst>
            <pc:docMk/>
            <pc:sldMk cId="3035242779" sldId="309"/>
            <ac:grpSpMk id="181" creationId="{00000000-0000-0000-0000-000000000000}"/>
          </ac:grpSpMkLst>
        </pc:grpChg>
        <pc:grpChg chg="mod">
          <ac:chgData name="James Clegg" userId="c6df1435-7a36-4b38-be4d-16e68e91152f" providerId="ADAL" clId="{47C04530-AED6-4263-9BDD-C829E9CA454B}" dt="2020-12-13T16:08:06.015" v="62" actId="554"/>
          <ac:grpSpMkLst>
            <pc:docMk/>
            <pc:sldMk cId="3035242779" sldId="309"/>
            <ac:grpSpMk id="182" creationId="{00000000-0000-0000-0000-000000000000}"/>
          </ac:grpSpMkLst>
        </pc:grpChg>
      </pc:sldChg>
      <pc:sldChg chg="modSp">
        <pc:chgData name="James Clegg" userId="c6df1435-7a36-4b38-be4d-16e68e91152f" providerId="ADAL" clId="{47C04530-AED6-4263-9BDD-C829E9CA454B}" dt="2020-12-13T16:06:19.965" v="26" actId="1037"/>
        <pc:sldMkLst>
          <pc:docMk/>
          <pc:sldMk cId="3099535661" sldId="310"/>
        </pc:sldMkLst>
        <pc:spChg chg="mod">
          <ac:chgData name="James Clegg" userId="c6df1435-7a36-4b38-be4d-16e68e91152f" providerId="ADAL" clId="{47C04530-AED6-4263-9BDD-C829E9CA454B}" dt="2020-12-13T16:06:19.965" v="26" actId="1037"/>
          <ac:spMkLst>
            <pc:docMk/>
            <pc:sldMk cId="3099535661" sldId="310"/>
            <ac:spMk id="5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06:19.965" v="26" actId="1037"/>
          <ac:spMkLst>
            <pc:docMk/>
            <pc:sldMk cId="3099535661" sldId="310"/>
            <ac:spMk id="6" creationId="{00000000-0000-0000-0000-000000000000}"/>
          </ac:spMkLst>
        </pc:spChg>
      </pc:sldChg>
      <pc:sldChg chg="modSp">
        <pc:chgData name="James Clegg" userId="c6df1435-7a36-4b38-be4d-16e68e91152f" providerId="ADAL" clId="{47C04530-AED6-4263-9BDD-C829E9CA454B}" dt="2020-12-13T16:11:11.262" v="65" actId="1076"/>
        <pc:sldMkLst>
          <pc:docMk/>
          <pc:sldMk cId="3695592711" sldId="311"/>
        </pc:sldMkLst>
        <pc:spChg chg="mod">
          <ac:chgData name="James Clegg" userId="c6df1435-7a36-4b38-be4d-16e68e91152f" providerId="ADAL" clId="{47C04530-AED6-4263-9BDD-C829E9CA454B}" dt="2020-12-13T16:11:06.443" v="63" actId="1076"/>
          <ac:spMkLst>
            <pc:docMk/>
            <pc:sldMk cId="3695592711" sldId="311"/>
            <ac:spMk id="38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11:08.808" v="64" actId="1076"/>
          <ac:spMkLst>
            <pc:docMk/>
            <pc:sldMk cId="3695592711" sldId="311"/>
            <ac:spMk id="39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11:11.262" v="65" actId="1076"/>
          <ac:spMkLst>
            <pc:docMk/>
            <pc:sldMk cId="3695592711" sldId="311"/>
            <ac:spMk id="40" creationId="{00000000-0000-0000-0000-000000000000}"/>
          </ac:spMkLst>
        </pc:spChg>
      </pc:sldChg>
      <pc:sldChg chg="modSp">
        <pc:chgData name="James Clegg" userId="c6df1435-7a36-4b38-be4d-16e68e91152f" providerId="ADAL" clId="{47C04530-AED6-4263-9BDD-C829E9CA454B}" dt="2020-12-13T16:13:20.618" v="90" actId="1036"/>
        <pc:sldMkLst>
          <pc:docMk/>
          <pc:sldMk cId="3930684074" sldId="312"/>
        </pc:sldMkLst>
        <pc:spChg chg="mod">
          <ac:chgData name="James Clegg" userId="c6df1435-7a36-4b38-be4d-16e68e91152f" providerId="ADAL" clId="{47C04530-AED6-4263-9BDD-C829E9CA454B}" dt="2020-12-13T16:12:58.079" v="70" actId="1076"/>
          <ac:spMkLst>
            <pc:docMk/>
            <pc:sldMk cId="3930684074" sldId="312"/>
            <ac:spMk id="5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13:04.129" v="72" actId="1076"/>
          <ac:spMkLst>
            <pc:docMk/>
            <pc:sldMk cId="3930684074" sldId="312"/>
            <ac:spMk id="6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13:00.972" v="71" actId="1076"/>
          <ac:spMkLst>
            <pc:docMk/>
            <pc:sldMk cId="3930684074" sldId="312"/>
            <ac:spMk id="7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12:40.521" v="66" actId="1076"/>
          <ac:spMkLst>
            <pc:docMk/>
            <pc:sldMk cId="3930684074" sldId="312"/>
            <ac:spMk id="83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12:44.064" v="67" actId="1076"/>
          <ac:spMkLst>
            <pc:docMk/>
            <pc:sldMk cId="3930684074" sldId="312"/>
            <ac:spMk id="84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12:46.383" v="68" actId="1076"/>
          <ac:spMkLst>
            <pc:docMk/>
            <pc:sldMk cId="3930684074" sldId="312"/>
            <ac:spMk id="85" creationId="{00000000-0000-0000-0000-000000000000}"/>
          </ac:spMkLst>
        </pc:spChg>
        <pc:grpChg chg="mod">
          <ac:chgData name="James Clegg" userId="c6df1435-7a36-4b38-be4d-16e68e91152f" providerId="ADAL" clId="{47C04530-AED6-4263-9BDD-C829E9CA454B}" dt="2020-12-13T16:13:20.618" v="90" actId="1036"/>
          <ac:grpSpMkLst>
            <pc:docMk/>
            <pc:sldMk cId="3930684074" sldId="312"/>
            <ac:grpSpMk id="3" creationId="{00000000-0000-0000-0000-000000000000}"/>
          </ac:grpSpMkLst>
        </pc:grpChg>
        <pc:cxnChg chg="mod">
          <ac:chgData name="James Clegg" userId="c6df1435-7a36-4b38-be4d-16e68e91152f" providerId="ADAL" clId="{47C04530-AED6-4263-9BDD-C829E9CA454B}" dt="2020-12-13T16:13:20.618" v="90" actId="1036"/>
          <ac:cxnSpMkLst>
            <pc:docMk/>
            <pc:sldMk cId="3930684074" sldId="312"/>
            <ac:cxnSpMk id="13" creationId="{00000000-0000-0000-0000-000000000000}"/>
          </ac:cxnSpMkLst>
        </pc:cxnChg>
      </pc:sldChg>
      <pc:sldChg chg="modSp">
        <pc:chgData name="James Clegg" userId="c6df1435-7a36-4b38-be4d-16e68e91152f" providerId="ADAL" clId="{47C04530-AED6-4263-9BDD-C829E9CA454B}" dt="2020-12-13T16:14:33.055" v="93" actId="1076"/>
        <pc:sldMkLst>
          <pc:docMk/>
          <pc:sldMk cId="1575436858" sldId="313"/>
        </pc:sldMkLst>
        <pc:spChg chg="mod">
          <ac:chgData name="James Clegg" userId="c6df1435-7a36-4b38-be4d-16e68e91152f" providerId="ADAL" clId="{47C04530-AED6-4263-9BDD-C829E9CA454B}" dt="2020-12-13T16:14:33.055" v="93" actId="1076"/>
          <ac:spMkLst>
            <pc:docMk/>
            <pc:sldMk cId="1575436858" sldId="313"/>
            <ac:spMk id="8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14:26.356" v="91" actId="1076"/>
          <ac:spMkLst>
            <pc:docMk/>
            <pc:sldMk cId="1575436858" sldId="313"/>
            <ac:spMk id="22" creationId="{00000000-0000-0000-0000-000000000000}"/>
          </ac:spMkLst>
        </pc:spChg>
        <pc:spChg chg="mod">
          <ac:chgData name="James Clegg" userId="c6df1435-7a36-4b38-be4d-16e68e91152f" providerId="ADAL" clId="{47C04530-AED6-4263-9BDD-C829E9CA454B}" dt="2020-12-13T16:14:28.435" v="92" actId="1076"/>
          <ac:spMkLst>
            <pc:docMk/>
            <pc:sldMk cId="1575436858" sldId="313"/>
            <ac:spMk id="2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13/12/2020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13/12/2020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5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18.png"/><Relationship Id="rId5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7" Type="http://schemas.openxmlformats.org/officeDocument/2006/relationships/image" Target="../media/image22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6" Type="http://schemas.openxmlformats.org/officeDocument/2006/relationships/image" Target="../media/image210.png"/><Relationship Id="rId11" Type="http://schemas.openxmlformats.org/officeDocument/2006/relationships/image" Target="../media/image25.png"/><Relationship Id="rId5" Type="http://schemas.openxmlformats.org/officeDocument/2006/relationships/image" Target="../media/image200.png"/><Relationship Id="rId10" Type="http://schemas.openxmlformats.org/officeDocument/2006/relationships/image" Target="../media/image24.png"/><Relationship Id="rId9" Type="http://schemas.openxmlformats.org/officeDocument/2006/relationships/image" Target="../media/image2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10.png"/><Relationship Id="rId5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" name="Table 1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526857"/>
              </p:ext>
            </p:extLst>
          </p:nvPr>
        </p:nvGraphicFramePr>
        <p:xfrm>
          <a:off x="667512" y="442937"/>
          <a:ext cx="5014830" cy="42181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1610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671610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671610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</a:tblGrid>
              <a:tr h="56051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tenths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hundredths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593541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pic>
        <p:nvPicPr>
          <p:cNvPr id="130" name="Picture 1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71" y="1218503"/>
            <a:ext cx="543686" cy="530295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73" y="1750863"/>
            <a:ext cx="543686" cy="530295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55" y="1218503"/>
            <a:ext cx="543686" cy="530295"/>
          </a:xfrm>
          <a:prstGeom prst="rect">
            <a:avLst/>
          </a:prstGeom>
        </p:spPr>
      </p:pic>
      <p:pic>
        <p:nvPicPr>
          <p:cNvPr id="133" name="Picture 1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961" y="1183997"/>
            <a:ext cx="556443" cy="542737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961" y="1728849"/>
            <a:ext cx="556443" cy="542737"/>
          </a:xfrm>
          <a:prstGeom prst="rect">
            <a:avLst/>
          </a:prstGeom>
        </p:spPr>
      </p:pic>
      <p:graphicFrame>
        <p:nvGraphicFramePr>
          <p:cNvPr id="135" name="Table 1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366844"/>
              </p:ext>
            </p:extLst>
          </p:nvPr>
        </p:nvGraphicFramePr>
        <p:xfrm>
          <a:off x="5812959" y="1947179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36" name="Rectangle 135"/>
          <p:cNvSpPr/>
          <p:nvPr/>
        </p:nvSpPr>
        <p:spPr>
          <a:xfrm rot="5400000">
            <a:off x="1003768" y="1172039"/>
            <a:ext cx="1087374" cy="1185281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37" name="Picture 1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416" y="1181883"/>
            <a:ext cx="556443" cy="542737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416" y="1726735"/>
            <a:ext cx="556443" cy="542737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951" y="2279226"/>
            <a:ext cx="556443" cy="542737"/>
          </a:xfrm>
          <a:prstGeom prst="rect">
            <a:avLst/>
          </a:prstGeom>
        </p:spPr>
      </p:pic>
      <p:pic>
        <p:nvPicPr>
          <p:cNvPr id="140" name="Picture 1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951" y="2824078"/>
            <a:ext cx="556443" cy="542737"/>
          </a:xfrm>
          <a:prstGeom prst="rect">
            <a:avLst/>
          </a:prstGeom>
        </p:spPr>
      </p:pic>
      <p:pic>
        <p:nvPicPr>
          <p:cNvPr id="141" name="Picture 1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406" y="2277112"/>
            <a:ext cx="556443" cy="542737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406" y="2821964"/>
            <a:ext cx="556443" cy="542737"/>
          </a:xfrm>
          <a:prstGeom prst="rect">
            <a:avLst/>
          </a:prstGeom>
        </p:spPr>
      </p:pic>
      <p:sp>
        <p:nvSpPr>
          <p:cNvPr id="143" name="Rectangle 142"/>
          <p:cNvSpPr/>
          <p:nvPr/>
        </p:nvSpPr>
        <p:spPr>
          <a:xfrm rot="5400000">
            <a:off x="4232859" y="1125497"/>
            <a:ext cx="1087374" cy="1185281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44" name="Rectangle 143"/>
          <p:cNvSpPr/>
          <p:nvPr/>
        </p:nvSpPr>
        <p:spPr>
          <a:xfrm rot="16200000">
            <a:off x="4233877" y="2219337"/>
            <a:ext cx="1087374" cy="1185281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145" name="Table 1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658578"/>
              </p:ext>
            </p:extLst>
          </p:nvPr>
        </p:nvGraphicFramePr>
        <p:xfrm>
          <a:off x="5812959" y="1947179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146" name="Table 1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702912"/>
              </p:ext>
            </p:extLst>
          </p:nvPr>
        </p:nvGraphicFramePr>
        <p:xfrm>
          <a:off x="5812959" y="1947179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147" name="Table 1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224792"/>
              </p:ext>
            </p:extLst>
          </p:nvPr>
        </p:nvGraphicFramePr>
        <p:xfrm>
          <a:off x="5812959" y="1947179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148" name="Table 1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694819"/>
              </p:ext>
            </p:extLst>
          </p:nvPr>
        </p:nvGraphicFramePr>
        <p:xfrm>
          <a:off x="5812959" y="1947179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49" name="Oval 148"/>
          <p:cNvSpPr/>
          <p:nvPr/>
        </p:nvSpPr>
        <p:spPr>
          <a:xfrm>
            <a:off x="2304604" y="659820"/>
            <a:ext cx="78510" cy="8219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2304604" y="1453251"/>
            <a:ext cx="78510" cy="8219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51" name="Picture 1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55" y="1750863"/>
            <a:ext cx="543686" cy="530295"/>
          </a:xfrm>
          <a:prstGeom prst="rect">
            <a:avLst/>
          </a:prstGeom>
        </p:spPr>
      </p:pic>
      <p:pic>
        <p:nvPicPr>
          <p:cNvPr id="152" name="Picture 15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39" y="1196984"/>
            <a:ext cx="556443" cy="542738"/>
          </a:xfrm>
          <a:prstGeom prst="rect">
            <a:avLst/>
          </a:prstGeom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294" y="1194870"/>
            <a:ext cx="556443" cy="542738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73" y="2307943"/>
            <a:ext cx="543686" cy="530295"/>
          </a:xfrm>
          <a:prstGeom prst="rect">
            <a:avLst/>
          </a:prstGeom>
        </p:spPr>
      </p:pic>
      <p:sp>
        <p:nvSpPr>
          <p:cNvPr id="155" name="TextBox 154"/>
          <p:cNvSpPr txBox="1"/>
          <p:nvPr/>
        </p:nvSpPr>
        <p:spPr>
          <a:xfrm>
            <a:off x="7049833" y="2485691"/>
            <a:ext cx="507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cxnSp>
        <p:nvCxnSpPr>
          <p:cNvPr id="156" name="Straight Arrow Connector 155"/>
          <p:cNvCxnSpPr/>
          <p:nvPr/>
        </p:nvCxnSpPr>
        <p:spPr>
          <a:xfrm flipV="1">
            <a:off x="1547455" y="2480226"/>
            <a:ext cx="1032349" cy="92864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7" name="Picture 15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39" y="1728848"/>
            <a:ext cx="556443" cy="542738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294" y="1728848"/>
            <a:ext cx="556443" cy="542738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39" y="2279225"/>
            <a:ext cx="556443" cy="542738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294" y="2279225"/>
            <a:ext cx="556443" cy="542738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39" y="2824077"/>
            <a:ext cx="556443" cy="542738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294" y="2824077"/>
            <a:ext cx="556443" cy="542738"/>
          </a:xfrm>
          <a:prstGeom prst="rect">
            <a:avLst/>
          </a:prstGeom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39" y="3376069"/>
            <a:ext cx="556443" cy="542738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294" y="3373955"/>
            <a:ext cx="556443" cy="542738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39" y="3881274"/>
            <a:ext cx="556443" cy="542738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294" y="3879160"/>
            <a:ext cx="556443" cy="542738"/>
          </a:xfrm>
          <a:prstGeom prst="rect">
            <a:avLst/>
          </a:prstGeom>
        </p:spPr>
      </p:pic>
      <p:cxnSp>
        <p:nvCxnSpPr>
          <p:cNvPr id="167" name="Straight Arrow Connector 166"/>
          <p:cNvCxnSpPr/>
          <p:nvPr/>
        </p:nvCxnSpPr>
        <p:spPr>
          <a:xfrm flipV="1">
            <a:off x="1112516" y="2376226"/>
            <a:ext cx="323800" cy="393727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67"/>
          <p:cNvSpPr/>
          <p:nvPr/>
        </p:nvSpPr>
        <p:spPr>
          <a:xfrm rot="5400000">
            <a:off x="2626131" y="1119031"/>
            <a:ext cx="1087374" cy="1185281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69" name="Rectangle 168"/>
          <p:cNvSpPr/>
          <p:nvPr/>
        </p:nvSpPr>
        <p:spPr>
          <a:xfrm rot="16200000">
            <a:off x="2627149" y="2212871"/>
            <a:ext cx="1087374" cy="1185281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70" name="Rectangle 169"/>
          <p:cNvSpPr/>
          <p:nvPr/>
        </p:nvSpPr>
        <p:spPr>
          <a:xfrm rot="16200000">
            <a:off x="2639304" y="3331192"/>
            <a:ext cx="1087374" cy="1185281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171" name="Group 170"/>
          <p:cNvGrpSpPr/>
          <p:nvPr/>
        </p:nvGrpSpPr>
        <p:grpSpPr>
          <a:xfrm>
            <a:off x="6219256" y="3781636"/>
            <a:ext cx="1940061" cy="1764119"/>
            <a:chOff x="2302912" y="349912"/>
            <a:chExt cx="1940061" cy="1764119"/>
          </a:xfrm>
        </p:grpSpPr>
        <p:grpSp>
          <p:nvGrpSpPr>
            <p:cNvPr id="172" name="Group 171"/>
            <p:cNvGrpSpPr/>
            <p:nvPr/>
          </p:nvGrpSpPr>
          <p:grpSpPr>
            <a:xfrm>
              <a:off x="2302912" y="349912"/>
              <a:ext cx="1940061" cy="1764119"/>
              <a:chOff x="268171" y="249049"/>
              <a:chExt cx="2498576" cy="2448272"/>
            </a:xfrm>
          </p:grpSpPr>
          <p:sp>
            <p:nvSpPr>
              <p:cNvPr id="176" name="Oval 175"/>
              <p:cNvSpPr/>
              <p:nvPr/>
            </p:nvSpPr>
            <p:spPr>
              <a:xfrm>
                <a:off x="1081963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177" name="Oval 176"/>
              <p:cNvSpPr/>
              <p:nvPr/>
            </p:nvSpPr>
            <p:spPr>
              <a:xfrm>
                <a:off x="268171" y="1782921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178" name="Oval 177"/>
              <p:cNvSpPr/>
              <p:nvPr/>
            </p:nvSpPr>
            <p:spPr>
              <a:xfrm>
                <a:off x="1852347" y="1782921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179" name="Straight Connector 178"/>
              <p:cNvCxnSpPr>
                <a:stCxn id="176" idx="3"/>
              </p:cNvCxnSpPr>
              <p:nvPr/>
            </p:nvCxnSpPr>
            <p:spPr>
              <a:xfrm flipH="1">
                <a:off x="844235" y="1029538"/>
                <a:ext cx="371639" cy="75338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/>
              <p:cNvCxnSpPr>
                <a:stCxn id="176" idx="5"/>
              </p:cNvCxnSpPr>
              <p:nvPr/>
            </p:nvCxnSpPr>
            <p:spPr>
              <a:xfrm>
                <a:off x="1862452" y="1029537"/>
                <a:ext cx="349935" cy="756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3" name="Rectangle 172"/>
            <p:cNvSpPr/>
            <p:nvPr/>
          </p:nvSpPr>
          <p:spPr>
            <a:xfrm>
              <a:off x="2974151" y="426891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800" dirty="0"/>
                <a:t>5.2</a:t>
              </a:r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2471420" y="1507983"/>
              <a:ext cx="7712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800" dirty="0"/>
                <a:t>4</a:t>
              </a:r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3574427" y="1492460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1.2</a:t>
              </a:r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219256" y="3781636"/>
            <a:ext cx="1940061" cy="1764119"/>
            <a:chOff x="2302912" y="349912"/>
            <a:chExt cx="1940061" cy="1764119"/>
          </a:xfrm>
        </p:grpSpPr>
        <p:grpSp>
          <p:nvGrpSpPr>
            <p:cNvPr id="182" name="Group 181"/>
            <p:cNvGrpSpPr/>
            <p:nvPr/>
          </p:nvGrpSpPr>
          <p:grpSpPr>
            <a:xfrm>
              <a:off x="2302912" y="349912"/>
              <a:ext cx="1940061" cy="1764119"/>
              <a:chOff x="268171" y="249049"/>
              <a:chExt cx="2498576" cy="2448272"/>
            </a:xfrm>
          </p:grpSpPr>
          <p:sp>
            <p:nvSpPr>
              <p:cNvPr id="186" name="Oval 185"/>
              <p:cNvSpPr/>
              <p:nvPr/>
            </p:nvSpPr>
            <p:spPr>
              <a:xfrm>
                <a:off x="1081963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187" name="Oval 186"/>
              <p:cNvSpPr/>
              <p:nvPr/>
            </p:nvSpPr>
            <p:spPr>
              <a:xfrm>
                <a:off x="268171" y="1782921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188" name="Oval 187"/>
              <p:cNvSpPr/>
              <p:nvPr/>
            </p:nvSpPr>
            <p:spPr>
              <a:xfrm>
                <a:off x="1852347" y="1782921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189" name="Straight Connector 188"/>
              <p:cNvCxnSpPr>
                <a:stCxn id="186" idx="3"/>
              </p:cNvCxnSpPr>
              <p:nvPr/>
            </p:nvCxnSpPr>
            <p:spPr>
              <a:xfrm flipH="1">
                <a:off x="844234" y="1029538"/>
                <a:ext cx="371639" cy="75338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>
                <a:stCxn id="186" idx="5"/>
              </p:cNvCxnSpPr>
              <p:nvPr/>
            </p:nvCxnSpPr>
            <p:spPr>
              <a:xfrm>
                <a:off x="1862452" y="1029537"/>
                <a:ext cx="349935" cy="756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3" name="Rectangle 182"/>
            <p:cNvSpPr/>
            <p:nvPr/>
          </p:nvSpPr>
          <p:spPr>
            <a:xfrm>
              <a:off x="2968508" y="415603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800" dirty="0"/>
                <a:t>5.2</a:t>
              </a:r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2471420" y="1507983"/>
              <a:ext cx="7712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800" dirty="0"/>
                <a:t>5</a:t>
              </a:r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3586831" y="1481795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0.2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524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 animBg="1"/>
      <p:bldP spid="143" grpId="0" animBg="1"/>
      <p:bldP spid="144" grpId="0" animBg="1"/>
      <p:bldP spid="155" grpId="0"/>
      <p:bldP spid="168" grpId="0" animBg="1"/>
      <p:bldP spid="169" grpId="0" animBg="1"/>
      <p:bldP spid="17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902588"/>
              </p:ext>
            </p:extLst>
          </p:nvPr>
        </p:nvGraphicFramePr>
        <p:xfrm>
          <a:off x="667512" y="442937"/>
          <a:ext cx="3343220" cy="55897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1610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671610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</a:tblGrid>
              <a:tr h="56051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Tenths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593541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3303"/>
              </p:ext>
            </p:extLst>
          </p:nvPr>
        </p:nvGraphicFramePr>
        <p:xfrm>
          <a:off x="667512" y="442937"/>
          <a:ext cx="5014830" cy="55897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1610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671610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671610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</a:tblGrid>
              <a:tr h="56051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tenths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hundredths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593541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2306259" y="698642"/>
            <a:ext cx="78510" cy="8219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2306259" y="1297570"/>
            <a:ext cx="78510" cy="8219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89" y="1053274"/>
            <a:ext cx="543686" cy="5302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91" y="1585634"/>
            <a:ext cx="543686" cy="5302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073" y="1053274"/>
            <a:ext cx="543686" cy="5302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76" y="1585634"/>
            <a:ext cx="543686" cy="5302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962" y="1028315"/>
            <a:ext cx="556443" cy="5427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962" y="1573167"/>
            <a:ext cx="556443" cy="54273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008386" y="1006810"/>
            <a:ext cx="1087374" cy="1185281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2463962" y="1078368"/>
            <a:ext cx="556444" cy="43880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463962" y="1623220"/>
            <a:ext cx="556444" cy="43880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1" idx="3"/>
          </p:cNvCxnSpPr>
          <p:nvPr/>
        </p:nvCxnSpPr>
        <p:spPr>
          <a:xfrm flipV="1">
            <a:off x="3020406" y="1297772"/>
            <a:ext cx="1165412" cy="1912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994143" y="1965765"/>
            <a:ext cx="1165412" cy="1751441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009" y="1054480"/>
            <a:ext cx="558000" cy="54425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569" y="1054480"/>
            <a:ext cx="558000" cy="54425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471" y="1511164"/>
            <a:ext cx="558000" cy="54425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031" y="1511164"/>
            <a:ext cx="558000" cy="54425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009" y="1998933"/>
            <a:ext cx="558000" cy="54425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569" y="1998933"/>
            <a:ext cx="558000" cy="54425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933" y="2456225"/>
            <a:ext cx="558000" cy="54425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92" y="2456225"/>
            <a:ext cx="558000" cy="54425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933" y="2912908"/>
            <a:ext cx="558000" cy="54425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92" y="2912908"/>
            <a:ext cx="558000" cy="54425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932" y="3489447"/>
            <a:ext cx="557326" cy="5436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92" y="3489447"/>
            <a:ext cx="557326" cy="5436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394" y="3946131"/>
            <a:ext cx="557326" cy="5436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954" y="3946131"/>
            <a:ext cx="557326" cy="5436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932" y="4433900"/>
            <a:ext cx="557326" cy="5436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92" y="4433900"/>
            <a:ext cx="557326" cy="5436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856" y="4891192"/>
            <a:ext cx="557326" cy="5436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415" y="4891192"/>
            <a:ext cx="557326" cy="5436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856" y="5347875"/>
            <a:ext cx="557326" cy="5436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415" y="5347875"/>
            <a:ext cx="557326" cy="54360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7393692" y="3219708"/>
            <a:ext cx="507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298472" y="1076502"/>
            <a:ext cx="970840" cy="925532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0" name="Rectangle 39"/>
          <p:cNvSpPr/>
          <p:nvPr/>
        </p:nvSpPr>
        <p:spPr>
          <a:xfrm>
            <a:off x="4298472" y="2032059"/>
            <a:ext cx="970840" cy="925532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1" name="Rectangle 40"/>
          <p:cNvSpPr/>
          <p:nvPr/>
        </p:nvSpPr>
        <p:spPr>
          <a:xfrm>
            <a:off x="4298472" y="2969472"/>
            <a:ext cx="970840" cy="1007135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2" name="Rectangle 41"/>
          <p:cNvSpPr/>
          <p:nvPr/>
        </p:nvSpPr>
        <p:spPr>
          <a:xfrm>
            <a:off x="4298472" y="3999045"/>
            <a:ext cx="970840" cy="925532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3" name="Rectangle 42"/>
          <p:cNvSpPr/>
          <p:nvPr/>
        </p:nvSpPr>
        <p:spPr>
          <a:xfrm>
            <a:off x="4298472" y="4935207"/>
            <a:ext cx="970840" cy="925532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889216"/>
              </p:ext>
            </p:extLst>
          </p:nvPr>
        </p:nvGraphicFramePr>
        <p:xfrm>
          <a:off x="5644588" y="2633894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443141"/>
              </p:ext>
            </p:extLst>
          </p:nvPr>
        </p:nvGraphicFramePr>
        <p:xfrm>
          <a:off x="5644588" y="2633894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063349"/>
              </p:ext>
            </p:extLst>
          </p:nvPr>
        </p:nvGraphicFramePr>
        <p:xfrm>
          <a:off x="5644588" y="2633894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346659"/>
              </p:ext>
            </p:extLst>
          </p:nvPr>
        </p:nvGraphicFramePr>
        <p:xfrm>
          <a:off x="5644588" y="2633894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887498"/>
              </p:ext>
            </p:extLst>
          </p:nvPr>
        </p:nvGraphicFramePr>
        <p:xfrm>
          <a:off x="5644588" y="2633894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033741"/>
              </p:ext>
            </p:extLst>
          </p:nvPr>
        </p:nvGraphicFramePr>
        <p:xfrm>
          <a:off x="5644588" y="2633894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2034" y="459179"/>
            <a:ext cx="747045" cy="747045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5734878" y="6018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953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8" grpId="0"/>
      <p:bldP spid="39" grpId="0" animBg="1"/>
      <p:bldP spid="40" grpId="0" animBg="1"/>
      <p:bldP spid="41" grpId="0" animBg="1"/>
      <p:bldP spid="42" grpId="0" animBg="1"/>
      <p:bldP spid="43" grpId="0" animBg="1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1 - 4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900953" y="1478020"/>
            <a:ext cx="2782394" cy="2658670"/>
            <a:chOff x="1002983" y="3319340"/>
            <a:chExt cx="2782394" cy="2658670"/>
          </a:xfrm>
        </p:grpSpPr>
        <p:grpSp>
          <p:nvGrpSpPr>
            <p:cNvPr id="4" name="Group 3"/>
            <p:cNvGrpSpPr/>
            <p:nvPr/>
          </p:nvGrpSpPr>
          <p:grpSpPr>
            <a:xfrm>
              <a:off x="1002983" y="3319340"/>
              <a:ext cx="2782394" cy="2658670"/>
              <a:chOff x="4993676" y="249049"/>
              <a:chExt cx="2520831" cy="2366159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5745832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993676" y="1686594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6600107" y="1700808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11" name="Straight Connector 10"/>
              <p:cNvCxnSpPr>
                <a:stCxn id="8" idx="3"/>
                <a:endCxn id="9" idx="0"/>
              </p:cNvCxnSpPr>
              <p:nvPr/>
            </p:nvCxnSpPr>
            <p:spPr>
              <a:xfrm flipH="1">
                <a:off x="5450877" y="1029539"/>
                <a:ext cx="428866" cy="65705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>
                <a:stCxn id="8" idx="5"/>
                <a:endCxn id="10" idx="0"/>
              </p:cNvCxnSpPr>
              <p:nvPr/>
            </p:nvCxnSpPr>
            <p:spPr>
              <a:xfrm>
                <a:off x="6526322" y="1029539"/>
                <a:ext cx="530986" cy="67126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Rectangle 4"/>
            <p:cNvSpPr/>
            <p:nvPr/>
          </p:nvSpPr>
          <p:spPr>
            <a:xfrm>
              <a:off x="2053464" y="3519463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8.4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1333007" y="5144350"/>
              <a:ext cx="3674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8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945188" y="5167616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0.4</a:t>
              </a:r>
            </a:p>
          </p:txBody>
        </p:sp>
      </p:grpSp>
      <p:cxnSp>
        <p:nvCxnSpPr>
          <p:cNvPr id="13" name="Straight Arrow Connector 12"/>
          <p:cNvCxnSpPr>
            <a:stCxn id="9" idx="4"/>
          </p:cNvCxnSpPr>
          <p:nvPr/>
        </p:nvCxnSpPr>
        <p:spPr>
          <a:xfrm flipH="1">
            <a:off x="1405611" y="4120718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3185259" y="4150037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388280" y="4131219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157530" y="4162641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222184" y="4739819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931538" y="4754866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0.1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4532154" y="1479185"/>
            <a:ext cx="3442796" cy="2839983"/>
            <a:chOff x="647404" y="3319340"/>
            <a:chExt cx="3442796" cy="2839983"/>
          </a:xfrm>
        </p:grpSpPr>
        <p:grpSp>
          <p:nvGrpSpPr>
            <p:cNvPr id="20" name="Group 19"/>
            <p:cNvGrpSpPr/>
            <p:nvPr/>
          </p:nvGrpSpPr>
          <p:grpSpPr>
            <a:xfrm>
              <a:off x="647404" y="3319340"/>
              <a:ext cx="3442796" cy="2839983"/>
              <a:chOff x="4671511" y="249049"/>
              <a:chExt cx="3119145" cy="2527524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5745832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4671511" y="1686594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6876256" y="1700808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28" name="Straight Connector 27"/>
              <p:cNvCxnSpPr>
                <a:stCxn id="25" idx="3"/>
              </p:cNvCxnSpPr>
              <p:nvPr/>
            </p:nvCxnSpPr>
            <p:spPr>
              <a:xfrm flipH="1">
                <a:off x="5292080" y="1029538"/>
                <a:ext cx="587663" cy="684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>
                <a:stCxn id="25" idx="5"/>
              </p:cNvCxnSpPr>
              <p:nvPr/>
            </p:nvCxnSpPr>
            <p:spPr>
              <a:xfrm>
                <a:off x="6526321" y="1029538"/>
                <a:ext cx="637967" cy="72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Oval 29"/>
              <p:cNvSpPr/>
              <p:nvPr/>
            </p:nvSpPr>
            <p:spPr>
              <a:xfrm>
                <a:off x="5745832" y="1862173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31" name="Straight Connector 30"/>
              <p:cNvCxnSpPr/>
              <p:nvPr/>
            </p:nvCxnSpPr>
            <p:spPr>
              <a:xfrm>
                <a:off x="6203032" y="1163449"/>
                <a:ext cx="0" cy="6897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Rectangle 20"/>
            <p:cNvSpPr/>
            <p:nvPr/>
          </p:nvSpPr>
          <p:spPr>
            <a:xfrm>
              <a:off x="1934933" y="3536396"/>
              <a:ext cx="8242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3.09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966449" y="5144350"/>
              <a:ext cx="3674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3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001974" y="5341283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0.0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167315" y="5167616"/>
              <a:ext cx="8242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0.09</a:t>
              </a:r>
            </a:p>
          </p:txBody>
        </p:sp>
      </p:grpSp>
      <p:cxnSp>
        <p:nvCxnSpPr>
          <p:cNvPr id="32" name="Straight Arrow Connector 31"/>
          <p:cNvCxnSpPr>
            <a:stCxn id="26" idx="4"/>
          </p:cNvCxnSpPr>
          <p:nvPr/>
        </p:nvCxnSpPr>
        <p:spPr>
          <a:xfrm flipH="1">
            <a:off x="5036794" y="4121883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6229449" y="4318003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7476838" y="4151202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4985595" y="4132384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234316" y="4360385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482975" y="4163806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849707" y="468586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921750" y="4855595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0.0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064705" y="4761039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0.03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1047802" y="716518"/>
                <a:ext cx="168668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cs"/>
                  </a:rPr>
                  <a:t>8.4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+mn-cs"/>
                  </a:rPr>
                  <a:t>÷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cs"/>
                  </a:rPr>
                  <a:t> 4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802" y="716518"/>
                <a:ext cx="1686680" cy="523220"/>
              </a:xfrm>
              <a:prstGeom prst="rect">
                <a:avLst/>
              </a:prstGeom>
              <a:blipFill>
                <a:blip r:embed="rId5"/>
                <a:stretch>
                  <a:fillRect l="-7581" t="-15294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/>
          <p:cNvSpPr txBox="1"/>
          <p:nvPr/>
        </p:nvSpPr>
        <p:spPr>
          <a:xfrm>
            <a:off x="2559978" y="716518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2.1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5070254" y="716518"/>
                <a:ext cx="18694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3.09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</a:rPr>
                  <a:t>÷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:r>
                  <a:rPr lang="en-GB" sz="2800" dirty="0">
                    <a:solidFill>
                      <a:prstClr val="black"/>
                    </a:solidFill>
                  </a:rPr>
                  <a:t>3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0254" y="716518"/>
                <a:ext cx="1869423" cy="523220"/>
              </a:xfrm>
              <a:prstGeom prst="rect">
                <a:avLst/>
              </a:prstGeom>
              <a:blipFill>
                <a:blip r:embed="rId6"/>
                <a:stretch>
                  <a:fillRect l="-6863" t="-15294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/>
          <p:cNvSpPr txBox="1"/>
          <p:nvPr/>
        </p:nvSpPr>
        <p:spPr>
          <a:xfrm>
            <a:off x="6720797" y="716518"/>
            <a:ext cx="824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chemeClr val="accent1"/>
                </a:solidFill>
              </a:rPr>
              <a:t>1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.03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559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35" grpId="0"/>
      <p:bldP spid="36" grpId="0"/>
      <p:bldP spid="37" grpId="0"/>
      <p:bldP spid="38" grpId="0"/>
      <p:bldP spid="39" grpId="0"/>
      <p:bldP spid="40" grpId="0"/>
      <p:bldP spid="42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54140" y="688727"/>
            <a:ext cx="2782394" cy="2658670"/>
            <a:chOff x="1002983" y="3319340"/>
            <a:chExt cx="2782394" cy="2658670"/>
          </a:xfrm>
        </p:grpSpPr>
        <p:grpSp>
          <p:nvGrpSpPr>
            <p:cNvPr id="4" name="Group 3"/>
            <p:cNvGrpSpPr/>
            <p:nvPr/>
          </p:nvGrpSpPr>
          <p:grpSpPr>
            <a:xfrm>
              <a:off x="1002983" y="3319340"/>
              <a:ext cx="2782394" cy="2658670"/>
              <a:chOff x="4993676" y="249049"/>
              <a:chExt cx="2520831" cy="2366159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5745832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993676" y="1686594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6600107" y="1700808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11" name="Straight Connector 10"/>
              <p:cNvCxnSpPr>
                <a:stCxn id="8" idx="3"/>
                <a:endCxn id="9" idx="0"/>
              </p:cNvCxnSpPr>
              <p:nvPr/>
            </p:nvCxnSpPr>
            <p:spPr>
              <a:xfrm flipH="1">
                <a:off x="5450877" y="1029539"/>
                <a:ext cx="428866" cy="65705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>
                <a:stCxn id="8" idx="5"/>
                <a:endCxn id="10" idx="0"/>
              </p:cNvCxnSpPr>
              <p:nvPr/>
            </p:nvCxnSpPr>
            <p:spPr>
              <a:xfrm>
                <a:off x="6526322" y="1029539"/>
                <a:ext cx="530986" cy="67126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Rectangle 4"/>
            <p:cNvSpPr/>
            <p:nvPr/>
          </p:nvSpPr>
          <p:spPr>
            <a:xfrm>
              <a:off x="1923182" y="3537250"/>
              <a:ext cx="8242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19.8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1209974" y="5178088"/>
              <a:ext cx="55015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18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948648" y="5178088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1.8</a:t>
              </a:r>
            </a:p>
          </p:txBody>
        </p:sp>
      </p:grpSp>
      <p:cxnSp>
        <p:nvCxnSpPr>
          <p:cNvPr id="13" name="Straight Arrow Connector 12"/>
          <p:cNvCxnSpPr>
            <a:stCxn id="9" idx="4"/>
          </p:cNvCxnSpPr>
          <p:nvPr/>
        </p:nvCxnSpPr>
        <p:spPr>
          <a:xfrm flipH="1">
            <a:off x="1358798" y="3331425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3136053" y="3366429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339074" y="3347611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6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108324" y="3379033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6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172978" y="395621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882332" y="3971258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0.3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969637" y="416000"/>
                <a:ext cx="18694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cs"/>
                  </a:rPr>
                  <a:t>19.8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+mn-cs"/>
                  </a:rPr>
                  <a:t>÷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cs"/>
                  </a:rPr>
                  <a:t> 6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9637" y="416000"/>
                <a:ext cx="1869423" cy="523220"/>
              </a:xfrm>
              <a:prstGeom prst="rect">
                <a:avLst/>
              </a:prstGeom>
              <a:blipFill>
                <a:blip r:embed="rId5"/>
                <a:stretch>
                  <a:fillRect l="-6515" t="-139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4661683" y="416000"/>
            <a:ext cx="641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3.3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858301" y="683970"/>
            <a:ext cx="2782394" cy="2658670"/>
            <a:chOff x="1002983" y="3319340"/>
            <a:chExt cx="2782394" cy="2658670"/>
          </a:xfrm>
        </p:grpSpPr>
        <p:grpSp>
          <p:nvGrpSpPr>
            <p:cNvPr id="22" name="Group 21"/>
            <p:cNvGrpSpPr/>
            <p:nvPr/>
          </p:nvGrpSpPr>
          <p:grpSpPr>
            <a:xfrm>
              <a:off x="1002983" y="3319340"/>
              <a:ext cx="2782394" cy="2658670"/>
              <a:chOff x="4993676" y="249049"/>
              <a:chExt cx="2520831" cy="2366159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5745832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4993676" y="1686594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6600107" y="1700808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29" name="Straight Connector 28"/>
              <p:cNvCxnSpPr>
                <a:stCxn id="26" idx="3"/>
                <a:endCxn id="27" idx="0"/>
              </p:cNvCxnSpPr>
              <p:nvPr/>
            </p:nvCxnSpPr>
            <p:spPr>
              <a:xfrm flipH="1">
                <a:off x="5450877" y="1029539"/>
                <a:ext cx="428866" cy="65705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>
                <a:stCxn id="26" idx="5"/>
                <a:endCxn id="28" idx="0"/>
              </p:cNvCxnSpPr>
              <p:nvPr/>
            </p:nvCxnSpPr>
            <p:spPr>
              <a:xfrm>
                <a:off x="6526322" y="1029539"/>
                <a:ext cx="530986" cy="67126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Rectangle 22"/>
            <p:cNvSpPr/>
            <p:nvPr/>
          </p:nvSpPr>
          <p:spPr>
            <a:xfrm>
              <a:off x="1912957" y="3581703"/>
              <a:ext cx="8242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19.8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208680" y="5150211"/>
              <a:ext cx="55015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19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962121" y="5167616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0.8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71704" y="3514763"/>
            <a:ext cx="2782394" cy="2658670"/>
            <a:chOff x="1002983" y="3319340"/>
            <a:chExt cx="2782394" cy="2658670"/>
          </a:xfrm>
        </p:grpSpPr>
        <p:grpSp>
          <p:nvGrpSpPr>
            <p:cNvPr id="32" name="Group 31"/>
            <p:cNvGrpSpPr/>
            <p:nvPr/>
          </p:nvGrpSpPr>
          <p:grpSpPr>
            <a:xfrm>
              <a:off x="1002983" y="3319340"/>
              <a:ext cx="2782394" cy="2658670"/>
              <a:chOff x="4993676" y="249049"/>
              <a:chExt cx="2520831" cy="2366159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5745832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4993676" y="1686594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6600107" y="1700808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39" name="Straight Connector 38"/>
              <p:cNvCxnSpPr>
                <a:stCxn id="36" idx="3"/>
                <a:endCxn id="37" idx="0"/>
              </p:cNvCxnSpPr>
              <p:nvPr/>
            </p:nvCxnSpPr>
            <p:spPr>
              <a:xfrm flipH="1">
                <a:off x="5450877" y="1029539"/>
                <a:ext cx="428866" cy="65705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36" idx="5"/>
                <a:endCxn id="38" idx="0"/>
              </p:cNvCxnSpPr>
              <p:nvPr/>
            </p:nvCxnSpPr>
            <p:spPr>
              <a:xfrm>
                <a:off x="6526322" y="1029539"/>
                <a:ext cx="530986" cy="67126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Rectangle 32"/>
            <p:cNvSpPr/>
            <p:nvPr/>
          </p:nvSpPr>
          <p:spPr>
            <a:xfrm>
              <a:off x="1941126" y="3552501"/>
              <a:ext cx="8242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19.8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219144" y="5186708"/>
              <a:ext cx="55015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10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967740" y="5204480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9.8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687759" y="682388"/>
            <a:ext cx="3442796" cy="2670653"/>
            <a:chOff x="647404" y="3319340"/>
            <a:chExt cx="3442796" cy="2670653"/>
          </a:xfrm>
        </p:grpSpPr>
        <p:grpSp>
          <p:nvGrpSpPr>
            <p:cNvPr id="52" name="Group 51"/>
            <p:cNvGrpSpPr/>
            <p:nvPr/>
          </p:nvGrpSpPr>
          <p:grpSpPr>
            <a:xfrm>
              <a:off x="647404" y="3319340"/>
              <a:ext cx="3442796" cy="2670653"/>
              <a:chOff x="4671511" y="249049"/>
              <a:chExt cx="3119145" cy="2376824"/>
            </a:xfrm>
          </p:grpSpPr>
          <p:sp>
            <p:nvSpPr>
              <p:cNvPr id="57" name="Oval 56"/>
              <p:cNvSpPr/>
              <p:nvPr/>
            </p:nvSpPr>
            <p:spPr>
              <a:xfrm>
                <a:off x="5745832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4671511" y="1686594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6876256" y="1700808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60" name="Straight Connector 59"/>
              <p:cNvCxnSpPr>
                <a:stCxn id="57" idx="3"/>
              </p:cNvCxnSpPr>
              <p:nvPr/>
            </p:nvCxnSpPr>
            <p:spPr>
              <a:xfrm flipH="1">
                <a:off x="5292080" y="1029538"/>
                <a:ext cx="587663" cy="684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>
                <a:stCxn id="57" idx="5"/>
              </p:cNvCxnSpPr>
              <p:nvPr/>
            </p:nvCxnSpPr>
            <p:spPr>
              <a:xfrm>
                <a:off x="6526321" y="1029538"/>
                <a:ext cx="637967" cy="72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Oval 61"/>
              <p:cNvSpPr/>
              <p:nvPr/>
            </p:nvSpPr>
            <p:spPr>
              <a:xfrm>
                <a:off x="5745832" y="1711473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63" name="Straight Connector 62"/>
              <p:cNvCxnSpPr>
                <a:endCxn id="62" idx="0"/>
              </p:cNvCxnSpPr>
              <p:nvPr/>
            </p:nvCxnSpPr>
            <p:spPr>
              <a:xfrm>
                <a:off x="6203032" y="1163449"/>
                <a:ext cx="0" cy="54802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Rectangle 52"/>
            <p:cNvSpPr/>
            <p:nvPr/>
          </p:nvSpPr>
          <p:spPr>
            <a:xfrm>
              <a:off x="2002665" y="3536396"/>
              <a:ext cx="8242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19.8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915650" y="5144350"/>
              <a:ext cx="55015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10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137439" y="5121151"/>
              <a:ext cx="3674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9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268913" y="5167616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0.8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687759" y="674780"/>
            <a:ext cx="3442796" cy="2839983"/>
            <a:chOff x="647404" y="3319340"/>
            <a:chExt cx="3442796" cy="2839983"/>
          </a:xfrm>
        </p:grpSpPr>
        <p:grpSp>
          <p:nvGrpSpPr>
            <p:cNvPr id="65" name="Group 64"/>
            <p:cNvGrpSpPr/>
            <p:nvPr/>
          </p:nvGrpSpPr>
          <p:grpSpPr>
            <a:xfrm>
              <a:off x="647404" y="3319340"/>
              <a:ext cx="3442796" cy="2839983"/>
              <a:chOff x="4671511" y="249049"/>
              <a:chExt cx="3119145" cy="2527524"/>
            </a:xfrm>
          </p:grpSpPr>
          <p:sp>
            <p:nvSpPr>
              <p:cNvPr id="70" name="Oval 69"/>
              <p:cNvSpPr/>
              <p:nvPr/>
            </p:nvSpPr>
            <p:spPr>
              <a:xfrm>
                <a:off x="5745832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4671511" y="1686594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6876256" y="1700808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73" name="Straight Connector 72"/>
              <p:cNvCxnSpPr>
                <a:stCxn id="70" idx="3"/>
              </p:cNvCxnSpPr>
              <p:nvPr/>
            </p:nvCxnSpPr>
            <p:spPr>
              <a:xfrm flipH="1">
                <a:off x="5292080" y="1029538"/>
                <a:ext cx="587663" cy="684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>
                <a:stCxn id="70" idx="5"/>
              </p:cNvCxnSpPr>
              <p:nvPr/>
            </p:nvCxnSpPr>
            <p:spPr>
              <a:xfrm>
                <a:off x="6526321" y="1029538"/>
                <a:ext cx="637967" cy="72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Oval 74"/>
              <p:cNvSpPr/>
              <p:nvPr/>
            </p:nvSpPr>
            <p:spPr>
              <a:xfrm>
                <a:off x="5745832" y="1862173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>
                <a:off x="6203032" y="1163449"/>
                <a:ext cx="0" cy="6897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Rectangle 65"/>
            <p:cNvSpPr/>
            <p:nvPr/>
          </p:nvSpPr>
          <p:spPr>
            <a:xfrm>
              <a:off x="1925706" y="3568704"/>
              <a:ext cx="8242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19.8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97118" y="5144350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6.6</a:t>
              </a: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2001974" y="5341283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6.6</a:t>
              </a: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3285847" y="5167616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6.6</a:t>
              </a:r>
            </a:p>
          </p:txBody>
        </p:sp>
      </p:grpSp>
      <p:cxnSp>
        <p:nvCxnSpPr>
          <p:cNvPr id="77" name="Straight Arrow Connector 76"/>
          <p:cNvCxnSpPr>
            <a:stCxn id="71" idx="4"/>
          </p:cNvCxnSpPr>
          <p:nvPr/>
        </p:nvCxnSpPr>
        <p:spPr>
          <a:xfrm flipH="1">
            <a:off x="5192399" y="3317478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flipH="1">
            <a:off x="6385054" y="3513598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H="1">
            <a:off x="7632443" y="3346797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5141200" y="3327979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6</a:t>
            </a:r>
          </a:p>
        </p:txBody>
      </p:sp>
      <p:sp>
        <p:nvSpPr>
          <p:cNvPr id="81" name="Rectangle 80"/>
          <p:cNvSpPr/>
          <p:nvPr/>
        </p:nvSpPr>
        <p:spPr>
          <a:xfrm>
            <a:off x="6389921" y="3555980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6</a:t>
            </a:r>
          </a:p>
        </p:txBody>
      </p:sp>
      <p:sp>
        <p:nvSpPr>
          <p:cNvPr id="82" name="Rectangle 81"/>
          <p:cNvSpPr/>
          <p:nvPr/>
        </p:nvSpPr>
        <p:spPr>
          <a:xfrm>
            <a:off x="7638580" y="3359401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6</a:t>
            </a:r>
          </a:p>
        </p:txBody>
      </p:sp>
      <p:sp>
        <p:nvSpPr>
          <p:cNvPr id="83" name="Rectangle 82"/>
          <p:cNvSpPr/>
          <p:nvPr/>
        </p:nvSpPr>
        <p:spPr>
          <a:xfrm>
            <a:off x="4887593" y="3902253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1.1</a:t>
            </a:r>
          </a:p>
        </p:txBody>
      </p:sp>
      <p:sp>
        <p:nvSpPr>
          <p:cNvPr id="84" name="Rectangle 83"/>
          <p:cNvSpPr/>
          <p:nvPr/>
        </p:nvSpPr>
        <p:spPr>
          <a:xfrm>
            <a:off x="6066727" y="4098032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1.1</a:t>
            </a:r>
          </a:p>
        </p:txBody>
      </p:sp>
      <p:sp>
        <p:nvSpPr>
          <p:cNvPr id="85" name="Rectangle 84"/>
          <p:cNvSpPr/>
          <p:nvPr/>
        </p:nvSpPr>
        <p:spPr>
          <a:xfrm>
            <a:off x="7326202" y="3951626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1.1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068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384308" y="1600980"/>
            <a:ext cx="3442796" cy="2839983"/>
            <a:chOff x="647404" y="3319340"/>
            <a:chExt cx="3442796" cy="2839983"/>
          </a:xfrm>
        </p:grpSpPr>
        <p:grpSp>
          <p:nvGrpSpPr>
            <p:cNvPr id="4" name="Group 3"/>
            <p:cNvGrpSpPr/>
            <p:nvPr/>
          </p:nvGrpSpPr>
          <p:grpSpPr>
            <a:xfrm>
              <a:off x="647404" y="3319340"/>
              <a:ext cx="3442796" cy="2839983"/>
              <a:chOff x="4671511" y="249049"/>
              <a:chExt cx="3119145" cy="2527524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5745832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4671511" y="1686594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6876256" y="1700808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12" name="Straight Connector 11"/>
              <p:cNvCxnSpPr>
                <a:stCxn id="9" idx="3"/>
              </p:cNvCxnSpPr>
              <p:nvPr/>
            </p:nvCxnSpPr>
            <p:spPr>
              <a:xfrm flipH="1">
                <a:off x="5292080" y="1029538"/>
                <a:ext cx="587663" cy="684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stCxn id="9" idx="5"/>
              </p:cNvCxnSpPr>
              <p:nvPr/>
            </p:nvCxnSpPr>
            <p:spPr>
              <a:xfrm>
                <a:off x="6526321" y="1029538"/>
                <a:ext cx="637967" cy="72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Oval 13"/>
              <p:cNvSpPr/>
              <p:nvPr/>
            </p:nvSpPr>
            <p:spPr>
              <a:xfrm>
                <a:off x="5745832" y="1862173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/>
              </a:p>
            </p:txBody>
          </p:sp>
          <p:cxnSp>
            <p:nvCxnSpPr>
              <p:cNvPr id="15" name="Straight Connector 14"/>
              <p:cNvCxnSpPr/>
              <p:nvPr/>
            </p:nvCxnSpPr>
            <p:spPr>
              <a:xfrm>
                <a:off x="6203032" y="1163449"/>
                <a:ext cx="0" cy="6897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Rectangle 4"/>
            <p:cNvSpPr/>
            <p:nvPr/>
          </p:nvSpPr>
          <p:spPr>
            <a:xfrm>
              <a:off x="1955715" y="3515614"/>
              <a:ext cx="8242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7.82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966449" y="5144350"/>
              <a:ext cx="3674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4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015011" y="5380887"/>
              <a:ext cx="6415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3.2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3186092" y="5197777"/>
              <a:ext cx="8242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0.08</a:t>
              </a:r>
            </a:p>
          </p:txBody>
        </p:sp>
      </p:grpSp>
      <p:cxnSp>
        <p:nvCxnSpPr>
          <p:cNvPr id="16" name="Straight Arrow Connector 15"/>
          <p:cNvCxnSpPr>
            <a:stCxn id="10" idx="4"/>
          </p:cNvCxnSpPr>
          <p:nvPr/>
        </p:nvCxnSpPr>
        <p:spPr>
          <a:xfrm flipH="1">
            <a:off x="2888948" y="4243678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081603" y="4439798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5328992" y="4272997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837749" y="4254179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086470" y="4482180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335129" y="4285601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701861" y="480882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739525" y="4993339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0.8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893987" y="4877826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0.02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2744591" y="842460"/>
                <a:ext cx="18694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</a:rPr>
                  <a:t>7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.28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</a:rPr>
                  <a:t>÷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4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4591" y="842460"/>
                <a:ext cx="1869423" cy="523220"/>
              </a:xfrm>
              <a:prstGeom prst="rect">
                <a:avLst/>
              </a:prstGeom>
              <a:blipFill>
                <a:blip r:embed="rId5"/>
                <a:stretch>
                  <a:fillRect l="-6515" t="-139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4445354" y="842460"/>
            <a:ext cx="824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1.82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2034" y="459179"/>
            <a:ext cx="747045" cy="74704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734878" y="6018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543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6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076606" y="511705"/>
                <a:ext cx="250902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</a:rPr>
                  <a:t>8.24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4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2.06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6606" y="511705"/>
                <a:ext cx="2509020" cy="523220"/>
              </a:xfrm>
              <a:prstGeom prst="rect">
                <a:avLst/>
              </a:prstGeom>
              <a:blipFill>
                <a:blip r:embed="rId5"/>
                <a:stretch>
                  <a:fillRect l="-5109" t="-11628" r="-340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1974920" y="1007713"/>
            <a:ext cx="5395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</a:rPr>
              <a:t>How can I use this to help me solve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05231" y="2549010"/>
                <a:ext cx="143821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</a:rPr>
                  <a:t>82.4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4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231" y="2549010"/>
                <a:ext cx="1438214" cy="523220"/>
              </a:xfrm>
              <a:prstGeom prst="rect">
                <a:avLst/>
              </a:prstGeom>
              <a:blipFill>
                <a:blip r:embed="rId6"/>
                <a:stretch>
                  <a:fillRect l="-8475" t="-10465" r="-720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410549" y="2573741"/>
                <a:ext cx="312297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</a:rPr>
                  <a:t>8.24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4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</a:rPr>
                  <a:t>4.12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2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0549" y="2573741"/>
                <a:ext cx="3122971" cy="523220"/>
              </a:xfrm>
              <a:prstGeom prst="rect">
                <a:avLst/>
              </a:prstGeom>
              <a:blipFill>
                <a:blip r:embed="rId7"/>
                <a:stretch>
                  <a:fillRect l="-4102" t="-10465" r="-253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ounded Rectangle 7"/>
          <p:cNvSpPr/>
          <p:nvPr/>
        </p:nvSpPr>
        <p:spPr>
          <a:xfrm>
            <a:off x="6102551" y="2562112"/>
            <a:ext cx="782272" cy="52322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0756" y="5324651"/>
            <a:ext cx="747045" cy="7470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73600" y="546734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105231" y="2964557"/>
            <a:ext cx="804341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3076606" y="919248"/>
            <a:ext cx="804341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497873" y="2549010"/>
                <a:ext cx="117371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</a:rPr>
                  <a:t>20.6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7873" y="2549010"/>
                <a:ext cx="1173719" cy="523220"/>
              </a:xfrm>
              <a:prstGeom prst="rect">
                <a:avLst/>
              </a:prstGeom>
              <a:blipFill>
                <a:blip r:embed="rId9"/>
                <a:stretch>
                  <a:fillRect t="-10465" r="-833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urved Up Arrow 17"/>
          <p:cNvSpPr/>
          <p:nvPr/>
        </p:nvSpPr>
        <p:spPr>
          <a:xfrm rot="5400000">
            <a:off x="6232789" y="2466232"/>
            <a:ext cx="523220" cy="1641601"/>
          </a:xfrm>
          <a:prstGeom prst="rightBracket">
            <a:avLst>
              <a:gd name="adj" fmla="val 156875"/>
            </a:avLst>
          </a:prstGeom>
          <a:noFill/>
          <a:ln w="28575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102551" y="3501314"/>
                <a:ext cx="11677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/>
                  <a:t> 2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2551" y="3501314"/>
                <a:ext cx="1167788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urved Down Arrow 19"/>
          <p:cNvSpPr/>
          <p:nvPr/>
        </p:nvSpPr>
        <p:spPr>
          <a:xfrm rot="16200000">
            <a:off x="5401736" y="1507065"/>
            <a:ext cx="361243" cy="1603023"/>
          </a:xfrm>
          <a:prstGeom prst="rightBracket">
            <a:avLst>
              <a:gd name="adj" fmla="val 221876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5261922" y="1712917"/>
                <a:ext cx="11677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/>
                  <a:t> 2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922" y="1712917"/>
                <a:ext cx="1167788" cy="461665"/>
              </a:xfrm>
              <a:prstGeom prst="rect">
                <a:avLst/>
              </a:prstGeom>
              <a:blipFill>
                <a:blip r:embed="rId11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ounded Rectangle 21"/>
          <p:cNvSpPr/>
          <p:nvPr/>
        </p:nvSpPr>
        <p:spPr>
          <a:xfrm>
            <a:off x="2945760" y="2562112"/>
            <a:ext cx="782272" cy="52322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561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7" grpId="0"/>
      <p:bldP spid="8" grpId="0" animBg="1"/>
      <p:bldP spid="8" grpId="1" animBg="1"/>
      <p:bldP spid="10" grpId="0"/>
      <p:bldP spid="15" grpId="0"/>
      <p:bldP spid="18" grpId="0" animBg="1"/>
      <p:bldP spid="19" grpId="0"/>
      <p:bldP spid="20" grpId="0" animBg="1"/>
      <p:bldP spid="21" grpId="0"/>
      <p:bldP spid="22" grpId="0" animBg="1"/>
      <p:bldP spid="2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041872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DC6920C3-E405-4896-BF96-88266D6AF2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126101"/>
              </p:ext>
            </p:extLst>
          </p:nvPr>
        </p:nvGraphicFramePr>
        <p:xfrm>
          <a:off x="1330745" y="3257156"/>
          <a:ext cx="6096000" cy="85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170335784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78587744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83643778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95349502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692390670"/>
                    </a:ext>
                  </a:extLst>
                </a:gridCol>
              </a:tblGrid>
              <a:tr h="396000">
                <a:tc gridSpan="5"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645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6379722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1828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562572"/>
                <a:ext cx="7497474" cy="5693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646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562572"/>
                <a:ext cx="7497474" cy="5693866"/>
              </a:xfrm>
              <a:prstGeom prst="rect">
                <a:avLst/>
              </a:prstGeom>
              <a:blipFill>
                <a:blip r:embed="rId4"/>
                <a:stretch>
                  <a:fillRect l="-1626" t="-9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531556" y="992201"/>
                <a:ext cx="14844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	    3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1556" y="992201"/>
                <a:ext cx="1484487" cy="523220"/>
              </a:xfrm>
              <a:prstGeom prst="rect">
                <a:avLst/>
              </a:prstGeom>
              <a:blipFill>
                <a:blip r:embed="rId5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1767102" y="3637152"/>
            <a:ext cx="1284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DC7BC55-0421-43EA-AA91-55641E14F7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005" y="562570"/>
            <a:ext cx="790282" cy="77081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FBDA854-828F-4A80-8CA5-D0C9D741EE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542" y="562570"/>
            <a:ext cx="790282" cy="77081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5A2572B-D9B2-4FE8-AC05-DC32C4FBA6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11" y="562570"/>
            <a:ext cx="790282" cy="77081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A1EC904-B48F-4B18-95F9-D9556AD374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445" y="562570"/>
            <a:ext cx="790282" cy="77081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B1C9881-EF77-42D0-9083-10A717677F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11" y="1234731"/>
            <a:ext cx="790282" cy="77081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6D690DF-0C2A-4F47-AFB5-7B5AE7CD7F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64" y="1234731"/>
            <a:ext cx="790282" cy="77081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F3C6E70-AA93-4E50-9C3D-DD414F22D2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745" y="562570"/>
            <a:ext cx="790282" cy="77081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CB9A260-5717-4CCD-ADEE-6AF9AE55C3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005" y="1234731"/>
            <a:ext cx="790282" cy="77081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39259DE-3E6F-4310-B578-1AB7A53AEB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745" y="1234731"/>
            <a:ext cx="790282" cy="77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562572"/>
                <a:ext cx="7497474" cy="5693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646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562572"/>
                <a:ext cx="7497474" cy="5693866"/>
              </a:xfrm>
              <a:prstGeom prst="rect">
                <a:avLst/>
              </a:prstGeom>
              <a:blipFill>
                <a:blip r:embed="rId5"/>
                <a:stretch>
                  <a:fillRect l="-1626" t="-9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005" y="562570"/>
            <a:ext cx="790282" cy="7708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542" y="562570"/>
            <a:ext cx="790282" cy="7708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11" y="562570"/>
            <a:ext cx="790282" cy="7708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445" y="562570"/>
            <a:ext cx="790282" cy="7708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11" y="1234731"/>
            <a:ext cx="790282" cy="7708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64" y="1234731"/>
            <a:ext cx="790282" cy="7708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745" y="562570"/>
            <a:ext cx="790282" cy="7708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005" y="1234731"/>
            <a:ext cx="790282" cy="7708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745" y="1234731"/>
            <a:ext cx="790282" cy="7708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415755" y="992201"/>
                <a:ext cx="128482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5755" y="992201"/>
                <a:ext cx="1284824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373766"/>
              </p:ext>
            </p:extLst>
          </p:nvPr>
        </p:nvGraphicFramePr>
        <p:xfrm>
          <a:off x="1330745" y="3257156"/>
          <a:ext cx="6096000" cy="85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170335784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78587744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83643778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95349502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692390670"/>
                    </a:ext>
                  </a:extLst>
                </a:gridCol>
              </a:tblGrid>
              <a:tr h="396000">
                <a:tc gridSpan="5"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645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6379722"/>
                  </a:ext>
                </a:extLst>
              </a:tr>
              <a:tr h="4284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182855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767100" y="3636512"/>
            <a:ext cx="1284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407359"/>
              </p:ext>
            </p:extLst>
          </p:nvPr>
        </p:nvGraphicFramePr>
        <p:xfrm>
          <a:off x="950961" y="1663950"/>
          <a:ext cx="2513840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6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755109932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607856" y="1905881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114576" y="1905881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549978" y="1905881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430032" y="2239681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25459" y="992201"/>
            <a:ext cx="1737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108</a:t>
            </a: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233568"/>
              </p:ext>
            </p:extLst>
          </p:nvPr>
        </p:nvGraphicFramePr>
        <p:xfrm>
          <a:off x="2413322" y="3929317"/>
          <a:ext cx="2513840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6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755109932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070217" y="4171248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576937" y="4171248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012339" y="4171248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60132" y="4556707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895948" y="4556707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586086" y="3628510"/>
            <a:ext cx="1737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129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654896" y="5264270"/>
            <a:ext cx="1737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129 r1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DFFED7-A546-4645-AFE4-D785F06D2477}"/>
                  </a:ext>
                </a:extLst>
              </p:cNvPr>
              <p:cNvSpPr txBox="1"/>
              <p:nvPr/>
            </p:nvSpPr>
            <p:spPr>
              <a:xfrm>
                <a:off x="5531556" y="992201"/>
                <a:ext cx="14844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	    3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DFFED7-A546-4645-AFE4-D785F06D24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1556" y="992201"/>
                <a:ext cx="1484487" cy="523220"/>
              </a:xfrm>
              <a:prstGeom prst="rect">
                <a:avLst/>
              </a:prstGeom>
              <a:blipFill>
                <a:blip r:embed="rId11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8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/>
      <p:bldP spid="23" grpId="0"/>
      <p:bldP spid="24" grpId="0"/>
      <p:bldP spid="26" grpId="0"/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8271" y="735182"/>
            <a:ext cx="6459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Mr Rose is building some garden furniture.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94538" y="3179460"/>
            <a:ext cx="6006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His plank of wood is 3.96 m long.</a:t>
            </a:r>
          </a:p>
          <a:p>
            <a:pPr algn="ctr"/>
            <a:r>
              <a:rPr lang="en-GB" sz="2800" dirty="0"/>
              <a:t>He needs to cut it into 3 equal pieces.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47" b="29241"/>
          <a:stretch/>
        </p:blipFill>
        <p:spPr>
          <a:xfrm>
            <a:off x="1962986" y="1447451"/>
            <a:ext cx="4869791" cy="160451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522913" y="4385273"/>
            <a:ext cx="37499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800" dirty="0"/>
              <a:t>How long is each piece?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74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Table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48800"/>
              </p:ext>
            </p:extLst>
          </p:nvPr>
        </p:nvGraphicFramePr>
        <p:xfrm>
          <a:off x="667512" y="442937"/>
          <a:ext cx="5014830" cy="36694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1610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671610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671610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</a:tblGrid>
              <a:tr h="56051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tenths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hundredths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593541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519960"/>
              </p:ext>
            </p:extLst>
          </p:nvPr>
        </p:nvGraphicFramePr>
        <p:xfrm>
          <a:off x="5648220" y="1806913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288671"/>
              </p:ext>
            </p:extLst>
          </p:nvPr>
        </p:nvGraphicFramePr>
        <p:xfrm>
          <a:off x="5648220" y="1806913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123850"/>
              </p:ext>
            </p:extLst>
          </p:nvPr>
        </p:nvGraphicFramePr>
        <p:xfrm>
          <a:off x="5648220" y="1806913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220251"/>
              </p:ext>
            </p:extLst>
          </p:nvPr>
        </p:nvGraphicFramePr>
        <p:xfrm>
          <a:off x="5648220" y="1806913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70" y="1094059"/>
            <a:ext cx="543686" cy="53029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72" y="1626419"/>
            <a:ext cx="543686" cy="53029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454" y="1094059"/>
            <a:ext cx="543686" cy="53029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620" y="1069100"/>
            <a:ext cx="556443" cy="54273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620" y="1613952"/>
            <a:ext cx="556443" cy="542738"/>
          </a:xfrm>
          <a:prstGeom prst="rect">
            <a:avLst/>
          </a:prstGeom>
        </p:spPr>
      </p:pic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356486"/>
              </p:ext>
            </p:extLst>
          </p:nvPr>
        </p:nvGraphicFramePr>
        <p:xfrm>
          <a:off x="5648220" y="1806913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40" name="L-Shape 39"/>
          <p:cNvSpPr/>
          <p:nvPr/>
        </p:nvSpPr>
        <p:spPr>
          <a:xfrm rot="5400000">
            <a:off x="926767" y="1047595"/>
            <a:ext cx="1087374" cy="1185281"/>
          </a:xfrm>
          <a:prstGeom prst="corner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884" y="1066986"/>
            <a:ext cx="558000" cy="54425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962" y="1066986"/>
            <a:ext cx="558000" cy="54425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346" y="1610319"/>
            <a:ext cx="558000" cy="544257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424" y="1610319"/>
            <a:ext cx="558000" cy="54425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884" y="2160696"/>
            <a:ext cx="558000" cy="544257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962" y="2160696"/>
            <a:ext cx="558000" cy="54425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075" y="1066986"/>
            <a:ext cx="556443" cy="54273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075" y="1611838"/>
            <a:ext cx="556443" cy="54273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610" y="2164329"/>
            <a:ext cx="556443" cy="54273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610" y="2709181"/>
            <a:ext cx="556443" cy="54273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065" y="2162215"/>
            <a:ext cx="556443" cy="54273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065" y="2707067"/>
            <a:ext cx="556443" cy="54273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620" y="3258746"/>
            <a:ext cx="556443" cy="542738"/>
          </a:xfrm>
          <a:prstGeom prst="rect">
            <a:avLst/>
          </a:prstGeom>
        </p:spPr>
      </p:pic>
      <p:sp>
        <p:nvSpPr>
          <p:cNvPr id="54" name="L-Shape 53"/>
          <p:cNvSpPr/>
          <p:nvPr/>
        </p:nvSpPr>
        <p:spPr>
          <a:xfrm rot="5400000">
            <a:off x="2583518" y="1010600"/>
            <a:ext cx="1087374" cy="1185281"/>
          </a:xfrm>
          <a:prstGeom prst="corner">
            <a:avLst>
              <a:gd name="adj1" fmla="val 55191"/>
              <a:gd name="adj2" fmla="val 50000"/>
            </a:avLst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5" name="L-Shape 54"/>
          <p:cNvSpPr/>
          <p:nvPr/>
        </p:nvSpPr>
        <p:spPr>
          <a:xfrm rot="5400000">
            <a:off x="2574070" y="2665415"/>
            <a:ext cx="1087374" cy="1185281"/>
          </a:xfrm>
          <a:prstGeom prst="corner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6" name="L-Shape 55"/>
          <p:cNvSpPr/>
          <p:nvPr/>
        </p:nvSpPr>
        <p:spPr>
          <a:xfrm rot="5400000">
            <a:off x="4181085" y="1011067"/>
            <a:ext cx="1087374" cy="1185281"/>
          </a:xfrm>
          <a:prstGeom prst="corner">
            <a:avLst>
              <a:gd name="adj1" fmla="val 55711"/>
              <a:gd name="adj2" fmla="val 50000"/>
            </a:avLst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7" name="L-Shape 56"/>
          <p:cNvSpPr/>
          <p:nvPr/>
        </p:nvSpPr>
        <p:spPr>
          <a:xfrm rot="16200000">
            <a:off x="2593346" y="1561294"/>
            <a:ext cx="1087374" cy="1185281"/>
          </a:xfrm>
          <a:prstGeom prst="corner">
            <a:avLst>
              <a:gd name="adj1" fmla="val 55710"/>
              <a:gd name="adj2" fmla="val 50000"/>
            </a:avLst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8" name="L-Shape 57"/>
          <p:cNvSpPr/>
          <p:nvPr/>
        </p:nvSpPr>
        <p:spPr>
          <a:xfrm rot="16200000">
            <a:off x="4173660" y="1559486"/>
            <a:ext cx="1087374" cy="1185281"/>
          </a:xfrm>
          <a:prstGeom prst="corner">
            <a:avLst>
              <a:gd name="adj1" fmla="val 53114"/>
              <a:gd name="adj2" fmla="val 50000"/>
            </a:avLst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9" name="Oval 58"/>
          <p:cNvSpPr/>
          <p:nvPr/>
        </p:nvSpPr>
        <p:spPr>
          <a:xfrm>
            <a:off x="2310254" y="681551"/>
            <a:ext cx="78510" cy="8219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0" name="Oval 59"/>
          <p:cNvSpPr/>
          <p:nvPr/>
        </p:nvSpPr>
        <p:spPr>
          <a:xfrm>
            <a:off x="2300292" y="1338355"/>
            <a:ext cx="78510" cy="8219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1" name="Rectangle 60"/>
          <p:cNvSpPr/>
          <p:nvPr/>
        </p:nvSpPr>
        <p:spPr>
          <a:xfrm>
            <a:off x="1629559" y="5509280"/>
            <a:ext cx="5933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Each piece of wood will be 1.32 m long.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08684" y="2648729"/>
            <a:ext cx="7128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Mr Rose has another plank of wood that</a:t>
            </a:r>
          </a:p>
          <a:p>
            <a:pPr algn="ctr"/>
            <a:r>
              <a:rPr lang="en-GB" sz="2800" dirty="0"/>
              <a:t>is 4.08 m long.</a:t>
            </a:r>
          </a:p>
          <a:p>
            <a:pPr algn="ctr"/>
            <a:r>
              <a:rPr lang="en-GB" sz="2800" dirty="0"/>
              <a:t>He needs to cut it into four equal pieces.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47" b="29241"/>
          <a:stretch/>
        </p:blipFill>
        <p:spPr>
          <a:xfrm>
            <a:off x="1915116" y="972820"/>
            <a:ext cx="4869791" cy="1604515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2598135" y="4689951"/>
            <a:ext cx="37499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800" dirty="0"/>
              <a:t>How long is each piece? 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2034" y="459179"/>
            <a:ext cx="747045" cy="74704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734878" y="6018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340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900059"/>
              </p:ext>
            </p:extLst>
          </p:nvPr>
        </p:nvGraphicFramePr>
        <p:xfrm>
          <a:off x="667512" y="442937"/>
          <a:ext cx="5014830" cy="36694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1610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671610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671610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</a:tblGrid>
              <a:tr h="56051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tenths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hundredths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593541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71" y="1048921"/>
            <a:ext cx="543686" cy="5302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73" y="1581281"/>
            <a:ext cx="543686" cy="5302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555" y="1048921"/>
            <a:ext cx="543686" cy="5302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254" y="1098908"/>
            <a:ext cx="556443" cy="5427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254" y="1643760"/>
            <a:ext cx="556443" cy="542737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630723"/>
              </p:ext>
            </p:extLst>
          </p:nvPr>
        </p:nvGraphicFramePr>
        <p:xfrm>
          <a:off x="5618910" y="1949258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 rot="5400000">
            <a:off x="907868" y="1002457"/>
            <a:ext cx="1087374" cy="1185281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709" y="1096794"/>
            <a:ext cx="556443" cy="54273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709" y="1641646"/>
            <a:ext cx="556443" cy="5427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244" y="2194137"/>
            <a:ext cx="556443" cy="5427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244" y="2738989"/>
            <a:ext cx="556443" cy="54273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699" y="2192023"/>
            <a:ext cx="556443" cy="54273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699" y="2736875"/>
            <a:ext cx="556443" cy="542737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 rot="5400000">
            <a:off x="4294152" y="1040408"/>
            <a:ext cx="1087374" cy="1185281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 rot="16200000">
            <a:off x="4295170" y="2134248"/>
            <a:ext cx="1087374" cy="1185281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171857"/>
              </p:ext>
            </p:extLst>
          </p:nvPr>
        </p:nvGraphicFramePr>
        <p:xfrm>
          <a:off x="5618910" y="1949258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151150"/>
              </p:ext>
            </p:extLst>
          </p:nvPr>
        </p:nvGraphicFramePr>
        <p:xfrm>
          <a:off x="5618910" y="1949258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223840"/>
              </p:ext>
            </p:extLst>
          </p:nvPr>
        </p:nvGraphicFramePr>
        <p:xfrm>
          <a:off x="5618910" y="1949258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921006"/>
              </p:ext>
            </p:extLst>
          </p:nvPr>
        </p:nvGraphicFramePr>
        <p:xfrm>
          <a:off x="5618910" y="1949258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26" name="Oval 25"/>
          <p:cNvSpPr/>
          <p:nvPr/>
        </p:nvSpPr>
        <p:spPr>
          <a:xfrm flipH="1">
            <a:off x="2291736" y="644002"/>
            <a:ext cx="82800" cy="828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 flipH="1">
            <a:off x="2298102" y="1371600"/>
            <a:ext cx="82800" cy="828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463590" y="4976709"/>
            <a:ext cx="5933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ea typeface="+mn-ea"/>
                <a:cs typeface="+mn-cs"/>
              </a:rPr>
              <a:t>Each piece of wood will be 1.02 m long.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555" y="1581281"/>
            <a:ext cx="543686" cy="530295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5650808" y="837298"/>
            <a:ext cx="2662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1.2 m or 1.02 m?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367126" y="442936"/>
            <a:ext cx="1601048" cy="36503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1" grpId="0" animBg="1"/>
      <p:bldP spid="26" grpId="0" animBg="1"/>
      <p:bldP spid="27" grpId="0" animBg="1"/>
      <p:bldP spid="31" grpId="0" animBg="1"/>
      <p:bldP spid="31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1.5|1.2|1.1|1.3|0.8|13.2|1.2|2.5|0.7|1|0.8|0.6|0.9|0.6|31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7.5|7.1|1|8.5|0.8|4.7|0.7|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1.5|5|2.4|5.1|2.1|8|12.9|2.6|1.3|6.2|2.2|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11.5|8.8|2.5|1.3|6.4|0.9|1|3.5|6.9|1.9|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10.4|3.9|6.1|2.4|2.7|1.2|6.5|0.8|4.8|0.8|2.1|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5|1.8|6|1.6|2.7|3.6|8.1|8.6|1|0.9|3.1|4|0.9|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6.2|2.2|11.8|4.2|15|1.8|4.8|0.9|0.7|1.6|1.3|0.8|2.6|5.1|0.9|0.7|0.8|1|1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|10.8|1.5|7.8|5.3|3|2.3|4.6|5.6|1.8|3.3|1.3|7.5|1.4|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9.2|14.4|5.9|5.5|1.6|10.7|1.5|5.8|6.6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purl.org/dc/terms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cee99ee9-287b-4f9a-957c-ba5ae7375c9a"/>
    <ds:schemaRef ds:uri="522d4c35-b548-4432-90ae-af4376e1c4b4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19A3CE-B030-427A-9562-59954281F4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3408</TotalTime>
  <Words>461</Words>
  <Application>Microsoft Office PowerPoint</Application>
  <PresentationFormat>On-screen Show (4:3)</PresentationFormat>
  <Paragraphs>386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17</vt:i4>
      </vt:variant>
    </vt:vector>
  </HeadingPairs>
  <TitlesOfParts>
    <vt:vector size="30" baseType="lpstr">
      <vt:lpstr>Arial</vt:lpstr>
      <vt:lpstr>Berlin Sans FB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1 - 4 on the worksheet</vt:lpstr>
      <vt:lpstr>PowerPoint Presentation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219</cp:revision>
  <dcterms:created xsi:type="dcterms:W3CDTF">2019-07-05T11:02:13Z</dcterms:created>
  <dcterms:modified xsi:type="dcterms:W3CDTF">2020-12-13T16:51:33Z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