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119E0-1BAC-47B3-A9FF-47F7DEC4D195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4FE0B-53A1-4C29-9600-6AAA617A08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29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4FE0B-53A1-4C29-9600-6AAA617A086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50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693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238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899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71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390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319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352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5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807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271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02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5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115616" y="332656"/>
            <a:ext cx="6624736" cy="18722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HAVE </a:t>
            </a:r>
            <a:r>
              <a:rPr lang="en-GB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MINUTES TO ANSWER AS MANY QUESTIONS AS </a:t>
            </a:r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</a:t>
            </a:r>
            <a:endParaRPr lang="en-GB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18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5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5"/>
          <a:stretch/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Isosceles Triangle 9"/>
          <p:cNvSpPr/>
          <p:nvPr/>
        </p:nvSpPr>
        <p:spPr>
          <a:xfrm>
            <a:off x="6750242" y="1772816"/>
            <a:ext cx="2232248" cy="1548172"/>
          </a:xfrm>
          <a:prstGeom prst="triangle">
            <a:avLst>
              <a:gd name="adj" fmla="val 50000"/>
            </a:avLst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Isosceles Triangle 10"/>
          <p:cNvSpPr/>
          <p:nvPr/>
        </p:nvSpPr>
        <p:spPr>
          <a:xfrm flipV="1">
            <a:off x="6750242" y="188640"/>
            <a:ext cx="2232248" cy="1548172"/>
          </a:xfrm>
          <a:prstGeom prst="triangle">
            <a:avLst>
              <a:gd name="adj" fmla="val 50000"/>
            </a:avLst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Pentagon 11"/>
          <p:cNvSpPr/>
          <p:nvPr/>
        </p:nvSpPr>
        <p:spPr>
          <a:xfrm rot="16200000">
            <a:off x="7074278" y="2510898"/>
            <a:ext cx="1584176" cy="108012"/>
          </a:xfrm>
          <a:prstGeom prst="homePlate">
            <a:avLst/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lowchart: Collate 12"/>
          <p:cNvSpPr/>
          <p:nvPr/>
        </p:nvSpPr>
        <p:spPr>
          <a:xfrm>
            <a:off x="6696236" y="152636"/>
            <a:ext cx="2340260" cy="3204356"/>
          </a:xfrm>
          <a:prstGeom prst="flowChartCollate">
            <a:avLst/>
          </a:prstGeom>
          <a:noFill/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73896" y="36866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2 minutes</a:t>
            </a:r>
            <a:endParaRPr lang="en-GB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231366" y="2528900"/>
            <a:ext cx="1270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800" dirty="0"/>
              <a:t>End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3521" y="73069"/>
            <a:ext cx="7118039" cy="6463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en-GB" dirty="0" smtClean="0"/>
              <a:t>The top number in a fraction is called the…..?</a:t>
            </a:r>
          </a:p>
          <a:p>
            <a:pPr marL="342900" indent="-342900">
              <a:buAutoNum type="arabicParenR"/>
            </a:pPr>
            <a:endParaRPr lang="en-GB" dirty="0"/>
          </a:p>
          <a:p>
            <a:pPr marL="342900" indent="-342900">
              <a:buAutoNum type="arabicParenR"/>
            </a:pPr>
            <a:r>
              <a:rPr lang="en-GB" dirty="0" smtClean="0"/>
              <a:t>The bottom number in a fraction is called the……?</a:t>
            </a:r>
          </a:p>
          <a:p>
            <a:pPr marL="342900" indent="-342900">
              <a:buAutoNum type="arabicParenR"/>
            </a:pPr>
            <a:endParaRPr lang="en-GB" dirty="0"/>
          </a:p>
          <a:p>
            <a:pPr marL="342900" indent="-342900">
              <a:buAutoNum type="arabicParenR"/>
            </a:pPr>
            <a:r>
              <a:rPr lang="en-GB" dirty="0" smtClean="0"/>
              <a:t>Which fraction is the smallest?</a:t>
            </a:r>
          </a:p>
          <a:p>
            <a:pPr lvl="1"/>
            <a:r>
              <a:rPr lang="en-GB" dirty="0" smtClean="0"/>
              <a:t>One half</a:t>
            </a:r>
          </a:p>
          <a:p>
            <a:pPr lvl="1"/>
            <a:r>
              <a:rPr lang="en-GB" dirty="0" smtClean="0"/>
              <a:t>One quarter</a:t>
            </a:r>
          </a:p>
          <a:p>
            <a:pPr lvl="1"/>
            <a:r>
              <a:rPr lang="en-GB" dirty="0" smtClean="0"/>
              <a:t>Seven eighths</a:t>
            </a:r>
          </a:p>
          <a:p>
            <a:pPr lvl="1"/>
            <a:endParaRPr lang="en-GB" dirty="0"/>
          </a:p>
          <a:p>
            <a:pPr marL="342900" indent="-342900">
              <a:buAutoNum type="arabicParenR" startAt="4"/>
            </a:pPr>
            <a:r>
              <a:rPr lang="en-GB" dirty="0" smtClean="0"/>
              <a:t>A Pizza is cut into 8 equal pieces, 2 pieces are eaten.</a:t>
            </a:r>
          </a:p>
          <a:p>
            <a:r>
              <a:rPr lang="en-GB" dirty="0" smtClean="0"/>
              <a:t>What fraction is left?</a:t>
            </a:r>
          </a:p>
          <a:p>
            <a:endParaRPr lang="en-GB" dirty="0"/>
          </a:p>
          <a:p>
            <a:r>
              <a:rPr lang="en-GB" dirty="0" smtClean="0"/>
              <a:t>5) Lucy has a bag of 6 counters, 5 of them are red. The rest are blue.</a:t>
            </a:r>
          </a:p>
          <a:p>
            <a:r>
              <a:rPr lang="en-GB" dirty="0" smtClean="0"/>
              <a:t>What fraction are blue?</a:t>
            </a:r>
          </a:p>
          <a:p>
            <a:endParaRPr lang="en-GB" dirty="0" smtClean="0"/>
          </a:p>
          <a:p>
            <a:r>
              <a:rPr lang="en-GB" dirty="0" smtClean="0"/>
              <a:t>6) Jack has 12 chocolates and gives one quarter to his friend. </a:t>
            </a:r>
          </a:p>
          <a:p>
            <a:r>
              <a:rPr lang="en-GB" dirty="0" smtClean="0"/>
              <a:t>How many chocolates is this?</a:t>
            </a:r>
          </a:p>
          <a:p>
            <a:endParaRPr lang="en-GB" dirty="0"/>
          </a:p>
          <a:p>
            <a:r>
              <a:rPr lang="en-GB" dirty="0" smtClean="0"/>
              <a:t>7) Emma has 15 chocolates . 10 are milk chocolate</a:t>
            </a:r>
          </a:p>
          <a:p>
            <a:r>
              <a:rPr lang="en-GB" dirty="0" smtClean="0"/>
              <a:t>What fraction is this?</a:t>
            </a:r>
          </a:p>
          <a:p>
            <a:endParaRPr lang="en-GB" dirty="0" smtClean="0"/>
          </a:p>
          <a:p>
            <a:r>
              <a:rPr lang="en-GB" dirty="0" smtClean="0"/>
              <a:t>8) Eight thirds is an improper fraction. Which mixed number is equal to it?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1807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2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19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5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5"/>
          <a:stretch/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73521" y="73069"/>
            <a:ext cx="7118039" cy="6463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en-GB" dirty="0" smtClean="0"/>
              <a:t>The top number in a fraction is called the…..?</a:t>
            </a:r>
          </a:p>
          <a:p>
            <a:pPr marL="342900" indent="-342900">
              <a:buAutoNum type="arabicParenR"/>
            </a:pPr>
            <a:endParaRPr lang="en-GB" dirty="0"/>
          </a:p>
          <a:p>
            <a:pPr marL="342900" indent="-342900">
              <a:buAutoNum type="arabicParenR"/>
            </a:pPr>
            <a:r>
              <a:rPr lang="en-GB" dirty="0" smtClean="0"/>
              <a:t>The bottom number in a fraction is called the……?</a:t>
            </a:r>
          </a:p>
          <a:p>
            <a:pPr marL="342900" indent="-342900">
              <a:buAutoNum type="arabicParenR"/>
            </a:pPr>
            <a:endParaRPr lang="en-GB" dirty="0"/>
          </a:p>
          <a:p>
            <a:pPr marL="342900" indent="-342900">
              <a:buAutoNum type="arabicParenR"/>
            </a:pPr>
            <a:r>
              <a:rPr lang="en-GB" dirty="0" smtClean="0"/>
              <a:t>Which fraction is the smallest?</a:t>
            </a:r>
          </a:p>
          <a:p>
            <a:pPr lvl="1"/>
            <a:r>
              <a:rPr lang="en-GB" dirty="0" smtClean="0"/>
              <a:t>One half</a:t>
            </a:r>
          </a:p>
          <a:p>
            <a:pPr lvl="1"/>
            <a:r>
              <a:rPr lang="en-GB" dirty="0" smtClean="0"/>
              <a:t>One quarter</a:t>
            </a:r>
          </a:p>
          <a:p>
            <a:pPr lvl="1"/>
            <a:r>
              <a:rPr lang="en-GB" dirty="0" smtClean="0"/>
              <a:t>Seven eighths</a:t>
            </a:r>
          </a:p>
          <a:p>
            <a:pPr lvl="1"/>
            <a:endParaRPr lang="en-GB" dirty="0"/>
          </a:p>
          <a:p>
            <a:pPr marL="342900" indent="-342900">
              <a:buAutoNum type="arabicParenR" startAt="4"/>
            </a:pPr>
            <a:r>
              <a:rPr lang="en-GB" dirty="0" smtClean="0"/>
              <a:t>A Pizza is cut into 8 equal pieces, 2 pieces are eaten.</a:t>
            </a:r>
          </a:p>
          <a:p>
            <a:r>
              <a:rPr lang="en-GB" dirty="0" smtClean="0"/>
              <a:t>What fraction is left?</a:t>
            </a:r>
          </a:p>
          <a:p>
            <a:endParaRPr lang="en-GB" dirty="0"/>
          </a:p>
          <a:p>
            <a:r>
              <a:rPr lang="en-GB" dirty="0" smtClean="0"/>
              <a:t>5) Lucy has a bag of 6 counters, 5 of them are red. The rest are blue.</a:t>
            </a:r>
          </a:p>
          <a:p>
            <a:r>
              <a:rPr lang="en-GB" dirty="0" smtClean="0"/>
              <a:t>What fraction are blue?</a:t>
            </a:r>
          </a:p>
          <a:p>
            <a:endParaRPr lang="en-GB" dirty="0" smtClean="0"/>
          </a:p>
          <a:p>
            <a:r>
              <a:rPr lang="en-GB" dirty="0" smtClean="0"/>
              <a:t>6) Jack has 12 chocolates and gives one quarter to his friend. </a:t>
            </a:r>
          </a:p>
          <a:p>
            <a:r>
              <a:rPr lang="en-GB" dirty="0" smtClean="0"/>
              <a:t>How many chocolates is this?</a:t>
            </a:r>
          </a:p>
          <a:p>
            <a:endParaRPr lang="en-GB" dirty="0"/>
          </a:p>
          <a:p>
            <a:r>
              <a:rPr lang="en-GB" dirty="0" smtClean="0"/>
              <a:t>7) Emma has 15 chocolates . 10 are milk chocolate</a:t>
            </a:r>
          </a:p>
          <a:p>
            <a:r>
              <a:rPr lang="en-GB" dirty="0" smtClean="0"/>
              <a:t>What fraction is this?</a:t>
            </a:r>
          </a:p>
          <a:p>
            <a:endParaRPr lang="en-GB" dirty="0" smtClean="0"/>
          </a:p>
          <a:p>
            <a:r>
              <a:rPr lang="en-GB" dirty="0" smtClean="0"/>
              <a:t>8) Eight thirds is an improper fraction. Which mixed number is equal to it?</a:t>
            </a:r>
          </a:p>
          <a:p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7308304" y="44624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Numerator</a:t>
            </a:r>
            <a:endParaRPr lang="en-GB" b="1" dirty="0"/>
          </a:p>
        </p:txBody>
      </p:sp>
      <p:sp>
        <p:nvSpPr>
          <p:cNvPr id="18" name="Rectangle 17"/>
          <p:cNvSpPr/>
          <p:nvPr/>
        </p:nvSpPr>
        <p:spPr>
          <a:xfrm>
            <a:off x="7308304" y="620688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Denominator</a:t>
            </a:r>
            <a:endParaRPr lang="en-GB" b="1" dirty="0"/>
          </a:p>
        </p:txBody>
      </p:sp>
      <p:sp>
        <p:nvSpPr>
          <p:cNvPr id="19" name="Rectangle 18"/>
          <p:cNvSpPr/>
          <p:nvPr/>
        </p:nvSpPr>
        <p:spPr>
          <a:xfrm>
            <a:off x="7308304" y="1412776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One quarter</a:t>
            </a:r>
            <a:endParaRPr lang="en-GB" b="1" dirty="0"/>
          </a:p>
        </p:txBody>
      </p:sp>
      <p:sp>
        <p:nvSpPr>
          <p:cNvPr id="20" name="Rectangle 19"/>
          <p:cNvSpPr/>
          <p:nvPr/>
        </p:nvSpPr>
        <p:spPr>
          <a:xfrm>
            <a:off x="7308304" y="2348880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Six eights</a:t>
            </a:r>
            <a:endParaRPr lang="en-GB" b="1" dirty="0"/>
          </a:p>
        </p:txBody>
      </p:sp>
      <p:sp>
        <p:nvSpPr>
          <p:cNvPr id="21" name="Rectangle 20"/>
          <p:cNvSpPr/>
          <p:nvPr/>
        </p:nvSpPr>
        <p:spPr>
          <a:xfrm>
            <a:off x="7308304" y="3284984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One sixth</a:t>
            </a:r>
            <a:endParaRPr lang="en-GB" b="1" dirty="0"/>
          </a:p>
        </p:txBody>
      </p:sp>
      <p:sp>
        <p:nvSpPr>
          <p:cNvPr id="22" name="Rectangle 21"/>
          <p:cNvSpPr/>
          <p:nvPr/>
        </p:nvSpPr>
        <p:spPr>
          <a:xfrm>
            <a:off x="7308304" y="4221088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4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308304" y="4941168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Two thirds</a:t>
            </a:r>
            <a:endParaRPr lang="en-GB" b="1" dirty="0"/>
          </a:p>
        </p:txBody>
      </p:sp>
      <p:sp>
        <p:nvSpPr>
          <p:cNvPr id="24" name="Rectangle 23"/>
          <p:cNvSpPr/>
          <p:nvPr/>
        </p:nvSpPr>
        <p:spPr>
          <a:xfrm>
            <a:off x="7308304" y="5733256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Two and two thirds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533610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290</Words>
  <Application>Microsoft Office PowerPoint</Application>
  <PresentationFormat>On-screen Show (4:3)</PresentationFormat>
  <Paragraphs>56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Webb</dc:creator>
  <cp:lastModifiedBy>Mark Webb</cp:lastModifiedBy>
  <cp:revision>12</cp:revision>
  <dcterms:created xsi:type="dcterms:W3CDTF">2017-01-05T08:41:54Z</dcterms:created>
  <dcterms:modified xsi:type="dcterms:W3CDTF">2017-01-05T11:07:50Z</dcterms:modified>
</cp:coreProperties>
</file>