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Action1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81" r:id="rId15"/>
    <p:sldId id="282" r:id="rId16"/>
    <p:sldId id="276" r:id="rId17"/>
    <p:sldId id="283" r:id="rId18"/>
    <p:sldId id="285" r:id="rId19"/>
    <p:sldId id="286" r:id="rId20"/>
    <p:sldId id="287" r:id="rId21"/>
    <p:sldId id="288" r:id="rId22"/>
    <p:sldId id="289" r:id="rId23"/>
    <p:sldId id="277" r:id="rId24"/>
    <p:sldId id="290" r:id="rId25"/>
    <p:sldId id="291" r:id="rId26"/>
    <p:sldId id="292" r:id="rId27"/>
    <p:sldId id="293" r:id="rId28"/>
    <p:sldId id="270" r:id="rId29"/>
    <p:sldId id="294" r:id="rId30"/>
    <p:sldId id="271" r:id="rId31"/>
    <p:sldId id="272" r:id="rId32"/>
    <p:sldId id="273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75" d="100"/>
          <a:sy n="75" d="100"/>
        </p:scale>
        <p:origin x="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80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85.30806" units="1/cm"/>
          <inkml:channelProperty channel="Y" name="resolution" value="85.10638" units="1/cm"/>
          <inkml:channelProperty channel="T" name="resolution" value="1" units="1/dev"/>
        </inkml:channelProperties>
      </inkml:inkSource>
      <inkml:timestamp xml:id="ts0" timeString="2021-01-07T13:23:49.076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act:action type="add" startTime="20995">
    <iact:property name="dataType"/>
    <iact:actionData xml:id="d0">
      <inkml:trace xmlns:inkml="http://www.w3.org/2003/InkML" xml:id="stk0" contextRef="#ctx0" brushRef="#br0">2756 6606 0,'22'0'302,"-44"0"-226,0 0-63,0 0 3,0 0-1,0 0-2,22 22 38,-21-22-43,42 0 69,-21-22-32,22 22 75,0 0-90,0 0-26,22 0-1,-22 0 7,0 0 1,-1 0-3,1 0-1,-22-22 8,0 0 9,0 0-3,-22 22 9,1 0-20,-23 0 5,22 0 0,0 44 24,22-22-25,22-22 43,0 0-40,0 0 18,-22-22-11,0 44 65,22-22-22,-1 0-41,-42 0 41,42 0 22,1 0-67,0 0 22</inkml:trace>
    </iact:actionData>
  </iact:action>
  <iact:action type="add" startTime="23418">
    <iact:property name="dataType"/>
    <iact:actionData xml:id="d1">
      <inkml:trace xmlns:inkml="http://www.w3.org/2003/InkML" xml:id="stk1" contextRef="#ctx0" brushRef="#br0">3084 6453 0,'0'22'96,"0"-1"-65,0 1-22,0 0 3,0 0 12,0 0-18,0 0 4,0 0 11,0-1 11,0 1-27,0 0 14,0 0-6,0 0-9,0 0 13,0 0-10,0 0 16,0-1-4,22-21-16,-22 22 23,0 0-5,22-22-14,0 22 16,-22 0 10,22-22-29,0 22 10,-1-22 3,1 0-4,0 22 19,0-22-10,0 0-2,0 0-12,0 0 8,0 0-8,-1 0 9,1 0-11,0 0 6,0 0-1,0 0-6,0 22 7,0-22-8,0 0 5,-1 0 4,1 0 3,0 0 11,0 0-24,0 0 18,0 0-6,0 0 0,0 0 16,-1 0-25,1 0 9,0 0 1,0 0-2,0 0 1,0 0-6,0 0-2,0 0 1,-1 0 17,1 0-7,0 0-1,0 0 4,0 0-11,0-22-5,-22 0 43,22 22-43,0-22 4,0 0 7,-1 22-4,1-22 3,-22 0 9,22 0-8,-22 1-13,0-1 14,0 0 6,0 0 16,0 0-33,0 0 12,0 0 10,0 0-4,0 1-19,0-1 71,0 0-52,0 0-9,0 0 13,0 0-23,0 0 19,0 1 23</inkml:trace>
    </iact:actionData>
  </iact:action>
  <iact:action type="add" startTime="25667">
    <iact:property name="dataType"/>
    <iact:actionData xml:id="d2">
      <inkml:trace xmlns:inkml="http://www.w3.org/2003/InkML" xml:id="stk2" contextRef="#ctx0" brushRef="#br0">3434 6606 0,'-22'0'24,"44"0"86,0 0-102,0 0 4,0 0-9,0 0 6,0 0 15,-1 0 4,1 0 3,0 0-26,0 0 40,0 0-37,0 0 22,-44 0 122,0 0-147,0 0 20,0 0-19,0 0 9,1 0-1,-1 0 15,0 0-23,0 0 12,44 0 81,0 0-93,43 0 3,-43 0 6,22 0-8,0 0 3,-1 0-6,-21-22 8,0 22 5,0 0-1,-22-22-14,22 22 5,-44 0 74,0 0-48,0 0-29,0 0 0,1 0 0,-1 0 4,0 0 6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AD67D-04BF-4013-944A-4CFE5161C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E9107F-EED0-4997-8133-46FBF6353D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6838D-D833-4EA8-A2EE-6B29344FF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D8024-5B99-43CB-A9E8-D3E7BB794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071731-BD4A-4063-A042-676F9C407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575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91916-E687-461A-B371-8B21EF225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B8AACD-414E-4CD0-82E2-038BBB9D6F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7042D-26A3-4C8B-8125-2D3974AA9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C5C8A-9360-4957-8F60-DA4354255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32F532-6C70-421F-9219-5482C65E9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743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E67EEE-B654-4DE2-8EA9-34849AA979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BB926F-297D-4672-A183-38C7FE4FF9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B7CF9-31D8-4492-B2E7-27108FBB9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22205-9E17-4A12-9EA7-E8A6F35C7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FC8AB0-AD06-41D4-911A-AF96B7FC2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54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CA79F-925F-42FA-8BA0-9801D5B31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E4ABF-ADF4-4F1B-8A4C-BF6279792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FBBD0-6681-4F0D-ABE1-36CF9DB5F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1C611-2C59-4394-80D7-DA9E846F4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63FE19-3F5C-4195-AC31-D33EC05BA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291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597FA-6482-44F8-88B1-15FEA20D4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C7901A-81CB-408B-8671-2A966A655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B1135-0DED-417E-9133-263D334FB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17A85-A7AD-496E-BB42-FBDEE8F9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FC480-C258-4C4F-835F-033535083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855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4384C-AD68-46CF-9EB4-CA22D1B72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91C21-72E8-4427-AA68-00013A6FE9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823871-576D-4985-B18C-C6FE706134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09877-2F6F-4E53-8B65-E9DFF9D4B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BBA641-63DF-48E2-8E25-4FA76C90A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9D546B-0198-4B72-87E3-B36534F6A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6021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3274E-41A3-4A6A-AEB1-6F35E8976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ADB21C-018D-4002-B9EF-1A5EBF761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2B0A01-2113-4A5D-8EB7-2D61A58164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4D10E6-C267-455F-834D-214682FC48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017074-A5C3-4466-BB29-8FECCF6400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859029-F0EC-44CA-9F26-AFE31076D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400451-CD6C-4A1D-AFB3-DB5AF8008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5ABEC3-EB3F-4E5F-A880-4F6C2E0CD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29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2D3FA-3449-4CDC-8F76-E20C2ED87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0E5D31-C729-4F55-9E04-A4896CABC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651563-F953-4B2C-8346-B9477DD69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08B3C1-2EF5-4F87-8124-D2E848F64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560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83AF2D-B108-412F-BBB5-DAF82F9EB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01A39A-2EE3-4FBF-8637-F55280D3C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DAE241-A9A5-4BC7-BD77-26F8FB695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764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AA10F-2A7D-4976-9988-E8ADB5C4B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099DA-00EE-4F4C-9E4A-19E56B4D5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53CCD3-6CB2-4DEB-85AB-0E8AC9F6B3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6CA5ED-F9E3-423C-8B4B-7D4CB6708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816DFD-6EE8-44F0-B474-E64BF6838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1F026-3938-4685-BB41-7841C628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778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8594C-68F7-415E-A57B-A7C906BFC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B7A91E-B242-478F-BD40-EB124358C8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830F92-3EEB-4788-88ED-9FFDE63BAB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33A24E-54DE-4DB2-AADB-5768299E6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33D75A-9210-476B-BECD-F9B7335DC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16CE12-9ABF-44E1-B8B5-334F80510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606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appalachianpreacher.com/2018/03/08/bows-in-the-heavens-a-reflection-on-genesis-98-17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8000"/>
            <a:lum/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30A652-4F90-4E45-9C2E-3D695A718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93C954-9A34-4807-98E6-907297F38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F4A56-2EBC-4187-973B-B6628E021F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37FC6-7553-4C35-84BF-AB5BAB6EDCD8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FE0A2-2C04-43D2-A5EC-D90FB2B6D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C2051-2CE6-412F-A42E-862D4183A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87502-A6F3-4BDE-83EC-6199E2FF5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24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Q-90smlX7ws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RBPIvgL89jQ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XDruUMOtzZw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o9JSTYL7vyc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microsoft.com/office/2011/relationships/inkAction" Target="../ink/inkAction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GJL84QOnGIA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ZojmFjUAGh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3242" y="925415"/>
            <a:ext cx="9144000" cy="2387600"/>
          </a:xfrm>
        </p:spPr>
        <p:txBody>
          <a:bodyPr>
            <a:normAutofit/>
          </a:bodyPr>
          <a:lstStyle/>
          <a:p>
            <a:r>
              <a:rPr lang="en-GB" sz="8800" dirty="0">
                <a:latin typeface="XCCW Joined 6a" panose="03050602040000000000" pitchFamily="66" charset="0"/>
              </a:rPr>
              <a:t>Phonics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548" y="3820611"/>
            <a:ext cx="9144000" cy="1655762"/>
          </a:xfrm>
        </p:spPr>
        <p:txBody>
          <a:bodyPr>
            <a:noAutofit/>
          </a:bodyPr>
          <a:lstStyle/>
          <a:p>
            <a:r>
              <a:rPr lang="en-GB" sz="3600" dirty="0">
                <a:latin typeface="XCCW Joined 6a" panose="03050602040000000000" pitchFamily="66" charset="0"/>
              </a:rPr>
              <a:t>Hello Year 1!</a:t>
            </a:r>
          </a:p>
          <a:p>
            <a:r>
              <a:rPr lang="en-GB" sz="3600" dirty="0">
                <a:latin typeface="XCCW Joined 6a" panose="03050602040000000000" pitchFamily="66" charset="0"/>
              </a:rPr>
              <a:t>Welcome to your Phonics home learning!</a:t>
            </a:r>
          </a:p>
        </p:txBody>
      </p:sp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612" y="5975308"/>
            <a:ext cx="871872" cy="8718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32127" y="4648492"/>
            <a:ext cx="1471115" cy="220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10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13"/>
    </mc:Choice>
    <mc:Fallback xmlns="">
      <p:transition spd="slow" advTm="6413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829053" y="4302274"/>
            <a:ext cx="671733" cy="1406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541959" y="4132002"/>
            <a:ext cx="295421" cy="2813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5113311" y="4146070"/>
            <a:ext cx="295421" cy="2813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881574" y="5289549"/>
            <a:ext cx="114933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>
                <a:latin typeface="XCCW Joined 6a" panose="03050602040000000000" pitchFamily="66" charset="0"/>
              </a:rPr>
              <a:t>Fill in the sounds. Think about your diagraphs. </a:t>
            </a:r>
            <a:endParaRPr lang="en-GB" sz="3200"/>
          </a:p>
        </p:txBody>
      </p:sp>
      <p:sp>
        <p:nvSpPr>
          <p:cNvPr id="9" name="Rectangle 8"/>
          <p:cNvSpPr/>
          <p:nvPr/>
        </p:nvSpPr>
        <p:spPr>
          <a:xfrm>
            <a:off x="10410092" y="121901"/>
            <a:ext cx="2130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u="sng" baseline="30000">
                <a:latin typeface="XCCW Joined 6a" panose="03050602040000000000" pitchFamily="66" charset="0"/>
              </a:rPr>
              <a:t>Tuesday 12th January </a:t>
            </a:r>
            <a:endParaRPr lang="en-GB"/>
          </a:p>
        </p:txBody>
      </p:sp>
      <p:pic>
        <p:nvPicPr>
          <p:cNvPr id="11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520" y="2177897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9DBAD92F-5E3D-422B-AD13-69312C62A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351" y="81346"/>
            <a:ext cx="2259910" cy="33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33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21"/>
    </mc:Choice>
    <mc:Fallback xmlns="">
      <p:transition spd="slow" advTm="1532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A7588-D2D8-4AAE-8EE4-47F93942E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Can you read the sentences?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94D348-F0FE-467D-ADBF-0ED883B3C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835" y="263981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/>
              <a:t>My nephew has a new toy.</a:t>
            </a:r>
          </a:p>
          <a:p>
            <a:endParaRPr lang="en-GB"/>
          </a:p>
          <a:p>
            <a:endParaRPr lang="en-GB"/>
          </a:p>
          <a:p>
            <a:pPr marL="0" indent="0">
              <a:buNone/>
            </a:pPr>
            <a:r>
              <a:rPr lang="en-GB"/>
              <a:t>I am going to eat a hot stew. 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Tom is new at the school.</a:t>
            </a:r>
          </a:p>
          <a:p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7E98D8-9EED-4232-AEF5-612F2CFD55F8}"/>
              </a:ext>
            </a:extLst>
          </p:cNvPr>
          <p:cNvSpPr/>
          <p:nvPr/>
        </p:nvSpPr>
        <p:spPr>
          <a:xfrm>
            <a:off x="8712509" y="112991"/>
            <a:ext cx="3320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>
                <a:latin typeface="XCCW Joined 6a" panose="03050602040000000000" pitchFamily="66" charset="0"/>
              </a:rPr>
              <a:t>Tuesday 12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7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326"/>
    </mc:Choice>
    <mc:Fallback xmlns="">
      <p:transition spd="slow" advTm="2632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584C0-C699-4358-B315-AD2E3A240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did I forget?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6E19F-25FF-41A2-8423-793B5B1629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Your turn, try it with your caregiver!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9541F00D-A780-4D0A-BC7B-9D8A5DD5C0A7}"/>
              </a:ext>
            </a:extLst>
          </p:cNvPr>
          <p:cNvGraphicFramePr>
            <a:graphicFrameLocks noGrp="1"/>
          </p:cNvGraphicFramePr>
          <p:nvPr/>
        </p:nvGraphicFramePr>
        <p:xfrm>
          <a:off x="2395255" y="2872739"/>
          <a:ext cx="7587990" cy="3304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9330">
                  <a:extLst>
                    <a:ext uri="{9D8B030D-6E8A-4147-A177-3AD203B41FA5}">
                      <a16:colId xmlns:a16="http://schemas.microsoft.com/office/drawing/2014/main" val="1841456041"/>
                    </a:ext>
                  </a:extLst>
                </a:gridCol>
                <a:gridCol w="2529330">
                  <a:extLst>
                    <a:ext uri="{9D8B030D-6E8A-4147-A177-3AD203B41FA5}">
                      <a16:colId xmlns:a16="http://schemas.microsoft.com/office/drawing/2014/main" val="1311042088"/>
                    </a:ext>
                  </a:extLst>
                </a:gridCol>
                <a:gridCol w="2529330">
                  <a:extLst>
                    <a:ext uri="{9D8B030D-6E8A-4147-A177-3AD203B41FA5}">
                      <a16:colId xmlns:a16="http://schemas.microsoft.com/office/drawing/2014/main" val="3723416542"/>
                    </a:ext>
                  </a:extLst>
                </a:gridCol>
              </a:tblGrid>
              <a:tr h="1101408">
                <a:tc>
                  <a:txBody>
                    <a:bodyPr/>
                    <a:lstStyle/>
                    <a:p>
                      <a:r>
                        <a:rPr lang="en-GB"/>
                        <a:t>few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Phil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wheel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679784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/>
                        <a:t>whisper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elephant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Mr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767633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/>
                        <a:t>chew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threw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8957435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021B551-09C1-4162-A92C-8F86316E5037}"/>
              </a:ext>
            </a:extLst>
          </p:cNvPr>
          <p:cNvSpPr/>
          <p:nvPr/>
        </p:nvSpPr>
        <p:spPr>
          <a:xfrm>
            <a:off x="5255325" y="343575"/>
            <a:ext cx="2257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>
                <a:latin typeface="XCCW Joined 6a" panose="03050602040000000000" pitchFamily="66" charset="0"/>
              </a:rPr>
              <a:t>Tuesday 12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45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024"/>
    </mc:Choice>
    <mc:Fallback xmlns="">
      <p:transition spd="slow" advTm="49024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4133" y="300574"/>
            <a:ext cx="3747867" cy="380463"/>
          </a:xfrm>
        </p:spPr>
        <p:txBody>
          <a:bodyPr>
            <a:noAutofit/>
          </a:bodyPr>
          <a:lstStyle/>
          <a:p>
            <a:r>
              <a:rPr lang="en-GB" sz="2000" u="sng">
                <a:latin typeface="XCCW Joined 6a" panose="03050602040000000000" pitchFamily="66" charset="0"/>
              </a:rPr>
              <a:t>Wednesday 13</a:t>
            </a:r>
            <a:r>
              <a:rPr lang="en-GB" sz="2000" u="sng" baseline="30000">
                <a:latin typeface="XCCW Joined 6a" panose="03050602040000000000" pitchFamily="66" charset="0"/>
              </a:rPr>
              <a:t>th</a:t>
            </a:r>
            <a:r>
              <a:rPr lang="en-GB" sz="2000" u="sng">
                <a:latin typeface="XCCW Joined 6a" panose="03050602040000000000" pitchFamily="66" charset="0"/>
              </a:rPr>
              <a:t> January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Recap! How quick can you read these words?</a:t>
            </a:r>
          </a:p>
          <a:p>
            <a:pPr marL="0" indent="0">
              <a:buNone/>
            </a:pPr>
            <a:endParaRPr lang="en-GB">
              <a:latin typeface="XCCW Joined 6a" panose="03050602040000000000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stew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few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dew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pew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mildew</a:t>
            </a:r>
          </a:p>
          <a:p>
            <a:pPr marL="0" indent="0">
              <a:buNone/>
            </a:pPr>
            <a:endParaRPr lang="en-GB"/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638" y="893213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58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14"/>
    </mc:Choice>
    <mc:Fallback xmlns="">
      <p:transition spd="slow" advTm="1761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4007" y="521501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30605" y="482323"/>
            <a:ext cx="6219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is our new sound, can you spot it? </a:t>
            </a:r>
          </a:p>
        </p:txBody>
      </p:sp>
      <p:sp>
        <p:nvSpPr>
          <p:cNvPr id="8" name="Rectangle 7"/>
          <p:cNvSpPr/>
          <p:nvPr/>
        </p:nvSpPr>
        <p:spPr>
          <a:xfrm>
            <a:off x="6871313" y="5014701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Click on the link to watch Geraldine: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8019" y="446070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Can you tell your caregiver your new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words can you think of that have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oe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 sound?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AB27C1-A201-47FF-A6A8-04094F537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1724" y="263904"/>
            <a:ext cx="3810330" cy="5425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E876548-454A-4E14-B65D-1096281EDADD}"/>
              </a:ext>
            </a:extLst>
          </p:cNvPr>
          <p:cNvSpPr txBox="1"/>
          <p:nvPr/>
        </p:nvSpPr>
        <p:spPr>
          <a:xfrm>
            <a:off x="4713515" y="1418410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err="1"/>
              <a:t>oe</a:t>
            </a:r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0A5814-F409-4B39-B7CC-B74136EE05B1}"/>
              </a:ext>
            </a:extLst>
          </p:cNvPr>
          <p:cNvSpPr txBox="1"/>
          <p:nvPr/>
        </p:nvSpPr>
        <p:spPr>
          <a:xfrm>
            <a:off x="6654019" y="5507921"/>
            <a:ext cx="63137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err="1">
                <a:hlinkClick r:id="rId5"/>
              </a:rPr>
              <a:t>oa</a:t>
            </a:r>
            <a:r>
              <a:rPr lang="en-GB">
                <a:hlinkClick r:id="rId5"/>
              </a:rPr>
              <a:t> ow o </a:t>
            </a:r>
            <a:r>
              <a:rPr lang="en-GB" err="1">
                <a:hlinkClick r:id="rId5"/>
              </a:rPr>
              <a:t>oe</a:t>
            </a:r>
            <a:r>
              <a:rPr lang="en-GB">
                <a:hlinkClick r:id="rId5"/>
              </a:rPr>
              <a:t> - Alternative Spellings - YouTube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71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510"/>
    </mc:Choice>
    <mc:Fallback xmlns="">
      <p:transition spd="slow" advTm="2651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038EE-13FF-4856-AC14-B59CBC33B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367" y="261355"/>
            <a:ext cx="10515600" cy="1325563"/>
          </a:xfrm>
        </p:spPr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Can you add your sound buttons?</a:t>
            </a:r>
            <a:br>
              <a:rPr lang="en-GB">
                <a:solidFill>
                  <a:srgbClr val="FF0000"/>
                </a:solidFill>
              </a:rPr>
            </a:br>
            <a:r>
              <a:rPr lang="en-GB"/>
              <a:t>New sound: </a:t>
            </a:r>
            <a:r>
              <a:rPr lang="en-GB" err="1"/>
              <a:t>oe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49AFC-D434-4E3E-B5B3-3DB3470FF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/>
              <a:t>toe </a:t>
            </a:r>
          </a:p>
          <a:p>
            <a:pPr marL="0" indent="0">
              <a:buNone/>
            </a:pPr>
            <a:r>
              <a:rPr lang="en-GB"/>
              <a:t>Joe</a:t>
            </a:r>
          </a:p>
          <a:p>
            <a:pPr marL="0" indent="0">
              <a:buNone/>
            </a:pPr>
            <a:r>
              <a:rPr lang="en-GB"/>
              <a:t>foe</a:t>
            </a:r>
          </a:p>
          <a:p>
            <a:pPr marL="0" indent="0">
              <a:buNone/>
            </a:pPr>
            <a:r>
              <a:rPr lang="en-GB"/>
              <a:t>woe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EE4FDC-FEF0-4F22-BC0E-CFD37141948A}"/>
              </a:ext>
            </a:extLst>
          </p:cNvPr>
          <p:cNvSpPr txBox="1"/>
          <p:nvPr/>
        </p:nvSpPr>
        <p:spPr>
          <a:xfrm>
            <a:off x="5070120" y="153975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  <p:pic>
        <p:nvPicPr>
          <p:cNvPr id="6" name="Picture 2" descr="Geraldine the Giraffe (@The1Geraldine) | Twitter">
            <a:extLst>
              <a:ext uri="{FF2B5EF4-FFF2-40B4-BE49-F238E27FC236}">
                <a16:creationId xmlns:a16="http://schemas.microsoft.com/office/drawing/2014/main" id="{1EB954FE-0874-444C-B6AA-2A303B04E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097" y="1825625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tar: 5 Points 3">
            <a:extLst>
              <a:ext uri="{FF2B5EF4-FFF2-40B4-BE49-F238E27FC236}">
                <a16:creationId xmlns:a16="http://schemas.microsoft.com/office/drawing/2014/main" id="{7505FCD5-A84E-43C9-BDCB-12243B4FEDCB}"/>
              </a:ext>
            </a:extLst>
          </p:cNvPr>
          <p:cNvSpPr/>
          <p:nvPr/>
        </p:nvSpPr>
        <p:spPr>
          <a:xfrm>
            <a:off x="303107" y="5367204"/>
            <a:ext cx="963833" cy="944696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u="sng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0830C3-EECB-47F6-880C-182537945ED6}"/>
              </a:ext>
            </a:extLst>
          </p:cNvPr>
          <p:cNvSpPr txBox="1"/>
          <p:nvPr/>
        </p:nvSpPr>
        <p:spPr>
          <a:xfrm>
            <a:off x="1338972" y="5044102"/>
            <a:ext cx="99427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sng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Star fact of the day: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Words such as </a:t>
            </a:r>
            <a:r>
              <a:rPr kumimoji="0" lang="en-GB" sz="1800" b="1" i="0" u="sng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hero</a:t>
            </a:r>
            <a:r>
              <a:rPr kumimoji="0" lang="en-GB" sz="1800" b="1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and </a:t>
            </a:r>
            <a:r>
              <a:rPr kumimoji="0" lang="en-GB" sz="1800" b="1" i="0" u="sng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tomato </a:t>
            </a:r>
            <a:r>
              <a:rPr kumimoji="0" lang="en-GB" sz="1800" b="1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have ‘o’ on the end of the word, when it turns to plural it becomes the ‘</a:t>
            </a:r>
            <a:r>
              <a:rPr kumimoji="0" lang="en-GB" sz="1800" b="1" i="0" u="none" strike="noStrike" kern="1200" cap="none" spc="0" normalizeH="0" baseline="0" noProof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oe</a:t>
            </a:r>
            <a:r>
              <a:rPr kumimoji="0" lang="en-GB" sz="1800" b="1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’ diagraph!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sng" strike="noStrike" kern="1200" cap="none" spc="0" normalizeH="0" baseline="0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tomatoes</a:t>
            </a:r>
            <a:r>
              <a:rPr kumimoji="0" lang="en-GB" sz="1800" b="1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and </a:t>
            </a:r>
            <a:r>
              <a:rPr kumimoji="0" lang="en-GB" sz="1800" b="1" i="0" u="sng" strike="noStrike" kern="1200" cap="none" spc="0" normalizeH="0" baseline="0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heroes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E90962-4DEE-4924-83DB-8CE7C8540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5206" y="22648"/>
            <a:ext cx="3810330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36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661"/>
    </mc:Choice>
    <mc:Fallback xmlns="">
      <p:transition spd="slow" advTm="4866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4F6B0-6B23-414C-B0B3-F62542060564}"/>
              </a:ext>
            </a:extLst>
          </p:cNvPr>
          <p:cNvSpPr txBox="1">
            <a:spLocks/>
          </p:cNvSpPr>
          <p:nvPr/>
        </p:nvSpPr>
        <p:spPr>
          <a:xfrm>
            <a:off x="8444133" y="300574"/>
            <a:ext cx="3747867" cy="3804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u="sng">
                <a:latin typeface="XCCW Joined 6a" panose="03050602040000000000" pitchFamily="66" charset="0"/>
              </a:rPr>
              <a:t>Wednesday 13</a:t>
            </a:r>
            <a:r>
              <a:rPr lang="en-GB" sz="2000" u="sng" baseline="30000">
                <a:latin typeface="XCCW Joined 6a" panose="03050602040000000000" pitchFamily="66" charset="0"/>
              </a:rPr>
              <a:t>th</a:t>
            </a:r>
            <a:r>
              <a:rPr lang="en-GB" sz="2000" u="sng">
                <a:latin typeface="XCCW Joined 6a" panose="03050602040000000000" pitchFamily="66" charset="0"/>
              </a:rPr>
              <a:t> January </a:t>
            </a:r>
          </a:p>
        </p:txBody>
      </p:sp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6684FB99-3801-4557-B4E8-749333A1E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798" y="1536677"/>
            <a:ext cx="3884250" cy="249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E6EB5121-B83D-4B2B-81DC-2DE3033FB666}"/>
              </a:ext>
            </a:extLst>
          </p:cNvPr>
          <p:cNvSpPr/>
          <p:nvPr/>
        </p:nvSpPr>
        <p:spPr>
          <a:xfrm>
            <a:off x="4541959" y="4462508"/>
            <a:ext cx="295421" cy="2813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DDCA6-355F-44FE-AACD-209CFC3115E7}"/>
              </a:ext>
            </a:extLst>
          </p:cNvPr>
          <p:cNvSpPr/>
          <p:nvPr/>
        </p:nvSpPr>
        <p:spPr>
          <a:xfrm>
            <a:off x="5190075" y="4603185"/>
            <a:ext cx="671733" cy="1406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E97245-06BE-4974-A4DD-B669109303DB}"/>
              </a:ext>
            </a:extLst>
          </p:cNvPr>
          <p:cNvSpPr/>
          <p:nvPr/>
        </p:nvSpPr>
        <p:spPr>
          <a:xfrm>
            <a:off x="881574" y="5289549"/>
            <a:ext cx="114933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>
                <a:latin typeface="XCCW Joined 6a" panose="03050602040000000000" pitchFamily="66" charset="0"/>
              </a:rPr>
              <a:t>Fill in the sounds. Think about your diagraphs. </a:t>
            </a:r>
            <a:endParaRPr lang="en-GB" sz="32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75AEFA-BC06-420F-A811-D7C00E6480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066" y="5211937"/>
            <a:ext cx="1646063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7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630"/>
    </mc:Choice>
    <mc:Fallback xmlns="">
      <p:transition spd="slow" advTm="24630"/>
    </mc:Fallback>
  </mc:AlternateContent>
  <p:extLst>
    <p:ext uri="{3A86A75C-4F4B-4683-9AE1-C65F6400EC91}">
      <p14:laserTraceLst xmlns:p14="http://schemas.microsoft.com/office/powerpoint/2010/main">
        <p14:tracePtLst>
          <p14:tracePt t="17176" x="3074988" y="6821488"/>
          <p14:tracePt t="17406" x="3521075" y="6818313"/>
          <p14:tracePt t="17417" x="3654425" y="6740525"/>
          <p14:tracePt t="17423" x="3787775" y="6661150"/>
          <p14:tracePt t="17437" x="4008438" y="6527800"/>
          <p14:tracePt t="17447" x="4135438" y="6440488"/>
          <p14:tracePt t="17451" x="4260850" y="6330950"/>
          <p14:tracePt t="17467" x="4386263" y="6188075"/>
          <p14:tracePt t="17474" x="4457700" y="6054725"/>
          <p14:tracePt t="17482" x="4465638" y="6015038"/>
          <p14:tracePt t="17490" x="4497388" y="5953125"/>
          <p14:tracePt t="17499" x="4521200" y="5881688"/>
          <p14:tracePt t="17504" x="4529138" y="5865813"/>
          <p14:tracePt t="17515" x="4552950" y="5818188"/>
          <p14:tracePt t="17519" x="4568825" y="5764213"/>
          <p14:tracePt t="17530" x="4583113" y="5724525"/>
          <p14:tracePt t="17534" x="4591050" y="5708650"/>
          <p14:tracePt t="17541" x="4606925" y="5668963"/>
          <p14:tracePt t="17553" x="4614863" y="5637213"/>
          <p14:tracePt t="17557" x="4622800" y="5621338"/>
          <p14:tracePt t="17566" x="4646613" y="5567363"/>
          <p14:tracePt t="17571" x="4654550" y="5535613"/>
          <p14:tracePt t="17581" x="4662488" y="5527675"/>
          <p14:tracePt t="17586" x="4686300" y="5503863"/>
          <p14:tracePt t="17602" x="4749800" y="5464175"/>
          <p14:tracePt t="17609" x="4787900" y="5448300"/>
          <p14:tracePt t="17616" x="4843463" y="5424488"/>
          <p14:tracePt t="17624" x="4891088" y="5400675"/>
          <p14:tracePt t="17633" x="4930775" y="5392738"/>
          <p14:tracePt t="17639" x="4984750" y="5370513"/>
          <p14:tracePt t="17650" x="5048250" y="5362575"/>
          <p14:tracePt t="17654" x="5087938" y="5354638"/>
          <p14:tracePt t="17663" x="5151438" y="5338763"/>
          <p14:tracePt t="17669" x="5268913" y="5330825"/>
          <p14:tracePt t="17679" x="5292725" y="5322888"/>
          <p14:tracePt t="17684" x="5380038" y="5307013"/>
          <p14:tracePt t="17692" x="5473700" y="5283200"/>
          <p14:tracePt t="17700" x="5545138" y="5259388"/>
          <p14:tracePt t="17706" x="5576888" y="5251450"/>
          <p14:tracePt t="17722" x="5734050" y="5157788"/>
          <p14:tracePt t="17732" x="5765800" y="5133975"/>
          <p14:tracePt t="17736" x="5835650" y="5070475"/>
          <p14:tracePt t="17746" x="5875338" y="5022850"/>
          <p14:tracePt t="17753" x="5907088" y="4999038"/>
          <p14:tracePt t="17759" x="5954713" y="4945063"/>
          <p14:tracePt t="17767" x="5994400" y="4897438"/>
          <p14:tracePt t="17774" x="6040438" y="4826000"/>
          <p14:tracePt t="17782" x="6048375" y="4810125"/>
          <p14:tracePt t="17789" x="6072188" y="4772025"/>
          <p14:tracePt t="17800" x="6088063" y="4708525"/>
          <p14:tracePt t="17804" x="6088063" y="4692650"/>
          <p14:tracePt t="17815" x="6103938" y="4629150"/>
          <p14:tracePt t="17819" x="6103938" y="4598988"/>
          <p14:tracePt t="17829" x="6103938" y="4583113"/>
          <p14:tracePt t="17834" x="6103938" y="4543425"/>
          <p14:tracePt t="17842" x="6103938" y="4519613"/>
          <p14:tracePt t="17849" x="6096000" y="4495800"/>
          <p14:tracePt t="17856" x="6096000" y="4487863"/>
          <p14:tracePt t="17866" x="6080125" y="4464050"/>
          <p14:tracePt t="17871" x="6024563" y="4424363"/>
          <p14:tracePt t="17881" x="6000750" y="4402138"/>
          <p14:tracePt t="17887" x="5922963" y="4386263"/>
          <p14:tracePt t="17897" x="5835650" y="4346575"/>
          <p14:tracePt t="17901" x="5811838" y="4338638"/>
          <p14:tracePt t="17909" x="5741988" y="4330700"/>
          <p14:tracePt t="17916" x="5646738" y="4330700"/>
          <p14:tracePt t="17924" x="5561013" y="4314825"/>
          <p14:tracePt t="17933" x="5537200" y="4314825"/>
          <p14:tracePt t="17939" x="5481638" y="4314825"/>
          <p14:tracePt t="17949" x="5426075" y="4314825"/>
          <p14:tracePt t="17954" x="5394325" y="4314825"/>
          <p14:tracePt t="17964" x="5356225" y="4314825"/>
          <p14:tracePt t="17969" x="5316538" y="4338638"/>
          <p14:tracePt t="17981" x="5292725" y="4354513"/>
          <p14:tracePt t="17992" x="5237163" y="4394200"/>
          <p14:tracePt t="18002" x="5197475" y="4432300"/>
          <p14:tracePt t="18006" x="5175250" y="4448175"/>
          <p14:tracePt t="18016" x="5135563" y="4487863"/>
          <p14:tracePt t="18022" x="5111750" y="4519613"/>
          <p14:tracePt t="18030" x="5103813" y="4535488"/>
          <p14:tracePt t="18036" x="5080000" y="4583113"/>
          <p14:tracePt t="18046" x="5064125" y="4621213"/>
          <p14:tracePt t="18051" x="5056188" y="4645025"/>
          <p14:tracePt t="18059" x="5024438" y="4684713"/>
          <p14:tracePt t="18067" x="5016500" y="4740275"/>
          <p14:tracePt t="18074" x="5016500" y="4787900"/>
          <p14:tracePt t="18083" x="5008563" y="4826000"/>
          <p14:tracePt t="18089" x="5008563" y="4889500"/>
          <p14:tracePt t="18099" x="5008563" y="4953000"/>
          <p14:tracePt t="18104" x="5008563" y="4976813"/>
          <p14:tracePt t="18113" x="5040313" y="5078413"/>
          <p14:tracePt t="18119" x="5111750" y="5126038"/>
          <p14:tracePt t="18127" x="5151438" y="5149850"/>
          <p14:tracePt t="18135" x="5237163" y="5181600"/>
          <p14:tracePt t="18141" x="5340350" y="5219700"/>
          <p14:tracePt t="18150" x="5465763" y="5243513"/>
          <p14:tracePt t="18156" x="5513388" y="5243513"/>
          <p14:tracePt t="18166" x="5638800" y="5259388"/>
          <p14:tracePt t="18171" x="5749925" y="5259388"/>
          <p14:tracePt t="18181" x="5827713" y="5259388"/>
          <p14:tracePt t="18186" x="5915025" y="5251450"/>
          <p14:tracePt t="18198" x="6040438" y="5211763"/>
          <p14:tracePt t="18201" x="6111875" y="5189538"/>
          <p14:tracePt t="18209" x="6191250" y="5141913"/>
          <p14:tracePt t="18218" x="6292850" y="5078413"/>
          <p14:tracePt t="18224" x="6388100" y="5006975"/>
          <p14:tracePt t="18233" x="6402388" y="4968875"/>
          <p14:tracePt t="18239" x="6481763" y="4849813"/>
          <p14:tracePt t="18249" x="6497638" y="4740275"/>
          <p14:tracePt t="18254" x="6497638" y="4684713"/>
          <p14:tracePt t="18266" x="6489700" y="4559300"/>
          <p14:tracePt t="18269" x="6450013" y="4464050"/>
          <p14:tracePt t="18277" x="6418263" y="4394200"/>
          <p14:tracePt t="18285" x="6372225" y="4306888"/>
          <p14:tracePt t="18291" x="6308725" y="4219575"/>
          <p14:tracePt t="18300" x="6229350" y="4133850"/>
          <p14:tracePt t="18306" x="6205538" y="4102100"/>
          <p14:tracePt t="18316" x="6119813" y="4054475"/>
          <p14:tracePt t="18321" x="6064250" y="4022725"/>
          <p14:tracePt t="18332" x="6032500" y="4016375"/>
          <p14:tracePt t="18349" x="5883275" y="3984625"/>
          <p14:tracePt t="18353" x="5789613" y="3984625"/>
          <p14:tracePt t="18359" x="5710238" y="3984625"/>
          <p14:tracePt t="18367" x="5622925" y="4008438"/>
          <p14:tracePt t="18374" x="5553075" y="4054475"/>
          <p14:tracePt t="18382" x="5497513" y="4086225"/>
          <p14:tracePt t="18389" x="5441950" y="4149725"/>
          <p14:tracePt t="18400" x="5380038" y="4219575"/>
          <p14:tracePt t="18404" x="5348288" y="4259263"/>
          <p14:tracePt t="18414" x="5292725" y="4330700"/>
          <p14:tracePt t="18421" x="5237163" y="4416425"/>
          <p14:tracePt t="18427" x="5221288" y="4456113"/>
          <p14:tracePt t="18434" x="5175250" y="4543425"/>
          <p14:tracePt t="18441" x="5135563" y="4629150"/>
          <p14:tracePt t="18450" x="5111750" y="4692650"/>
          <p14:tracePt t="18456" x="5087938" y="4795838"/>
          <p14:tracePt t="18468" x="5080000" y="4873625"/>
          <p14:tracePt t="18471" x="5080000" y="4953000"/>
          <p14:tracePt t="18482" x="5087938" y="4984750"/>
          <p14:tracePt t="18487" x="5119688" y="5030788"/>
          <p14:tracePt t="18496" x="5159375" y="5078413"/>
          <p14:tracePt t="18501" x="5213350" y="5110163"/>
          <p14:tracePt t="18509" x="5316538" y="5157788"/>
          <p14:tracePt t="18517" x="5426075" y="5195888"/>
          <p14:tracePt t="18524" x="5576888" y="5219700"/>
          <p14:tracePt t="18534" x="5622925" y="5219700"/>
          <p14:tracePt t="18539" x="5749925" y="5235575"/>
          <p14:tracePt t="18549" x="5875338" y="5235575"/>
          <p14:tracePt t="18555" x="5922963" y="5235575"/>
          <p14:tracePt t="18564" x="6040438" y="5195888"/>
          <p14:tracePt t="18569" x="6143625" y="5141913"/>
          <p14:tracePt t="18577" x="6167438" y="5118100"/>
          <p14:tracePt t="18592" x="6276975" y="4929188"/>
          <p14:tracePt t="18601" x="6316663" y="4833938"/>
          <p14:tracePt t="18606" x="6316663" y="4748213"/>
          <p14:tracePt t="18619" x="6316663" y="4637088"/>
          <p14:tracePt t="18622" x="6308725" y="4495800"/>
          <p14:tracePt t="18631" x="6292850" y="4432300"/>
          <p14:tracePt t="18637" x="6167438" y="4227513"/>
          <p14:tracePt t="18645" x="5986463" y="4070350"/>
          <p14:tracePt t="18651" x="5915025" y="4008438"/>
          <p14:tracePt t="18659" x="5781675" y="3913188"/>
          <p14:tracePt t="18668" x="5591175" y="3825875"/>
          <p14:tracePt t="18674" x="5418138" y="3756025"/>
          <p14:tracePt t="18684" x="5348288" y="3740150"/>
          <p14:tracePt t="18690" x="5205413" y="3740150"/>
          <p14:tracePt t="18699" x="5095875" y="3748088"/>
          <p14:tracePt t="18704" x="5048250" y="3756025"/>
          <p14:tracePt t="18714" x="4914900" y="3811588"/>
          <p14:tracePt t="18719" x="4811713" y="3873500"/>
          <p14:tracePt t="18727" x="4741863" y="3937000"/>
          <p14:tracePt t="18735" x="4670425" y="3992563"/>
          <p14:tracePt t="18741" x="4606925" y="4094163"/>
          <p14:tracePt t="18754" x="4552950" y="4213225"/>
          <p14:tracePt t="18757" x="4545013" y="4243388"/>
          <p14:tracePt t="18766" x="4545013" y="4330700"/>
          <p14:tracePt t="18771" x="4560888" y="4440238"/>
          <p14:tracePt t="18781" x="4598988" y="4495800"/>
          <p14:tracePt t="18787" x="4702175" y="4598988"/>
          <p14:tracePt t="18799" x="4843463" y="4724400"/>
          <p14:tracePt t="18802" x="4922838" y="4772025"/>
          <p14:tracePt t="18809" x="5072063" y="4857750"/>
          <p14:tracePt t="18822" x="5348288" y="4984750"/>
          <p14:tracePt t="18824" x="5553075" y="5062538"/>
          <p14:tracePt t="18834" x="5678488" y="5102225"/>
          <p14:tracePt t="18839" x="5835650" y="5110163"/>
          <p14:tracePt t="18847" x="6008688" y="5126038"/>
          <p14:tracePt t="18854" x="6080125" y="5126038"/>
          <p14:tracePt t="18866" x="6221413" y="5094288"/>
          <p14:tracePt t="18869" x="6356350" y="5014913"/>
          <p14:tracePt t="18876" x="6396038" y="4976813"/>
          <p14:tracePt t="18886" x="6473825" y="4841875"/>
          <p14:tracePt t="18891" x="6513513" y="4724400"/>
          <p14:tracePt t="18901" x="6537325" y="4598988"/>
          <p14:tracePt t="18906" x="6537325" y="4535488"/>
          <p14:tracePt t="18916" x="6537325" y="4394200"/>
          <p14:tracePt t="18922" x="6537325" y="4298950"/>
          <p14:tracePt t="18934" x="6521450" y="4219575"/>
          <p14:tracePt t="18936" x="6473825" y="4117975"/>
          <p14:tracePt t="18944" x="6396038" y="4000500"/>
          <p14:tracePt t="18952" x="6332538" y="3944938"/>
          <p14:tracePt t="18959" x="6245225" y="3865563"/>
          <p14:tracePt t="18968" x="6135688" y="3811588"/>
          <p14:tracePt t="18974" x="6048375" y="3803650"/>
          <p14:tracePt t="18984" x="6024563" y="3803650"/>
          <p14:tracePt t="18989" x="5954713" y="3819525"/>
          <p14:tracePt t="18999" x="5851525" y="3881438"/>
          <p14:tracePt t="19017" x="5819775" y="3905250"/>
          <p14:tracePt t="19021" x="5646738" y="4086225"/>
          <p14:tracePt t="19026" x="5599113" y="4117975"/>
          <p14:tracePt t="19035" x="5529263" y="4235450"/>
          <p14:tracePt t="19042" x="5457825" y="4338638"/>
          <p14:tracePt t="19051" x="5434013" y="4378325"/>
          <p14:tracePt t="19056" x="5364163" y="4503738"/>
          <p14:tracePt t="19067" x="5356225" y="4605338"/>
          <p14:tracePt t="19071" x="5356225" y="4668838"/>
          <p14:tracePt t="19082" x="5356225" y="4716463"/>
          <p14:tracePt t="19087" x="5394325" y="4802188"/>
          <p14:tracePt t="19094" x="5497513" y="4905375"/>
          <p14:tracePt t="19102" x="5537200" y="4937125"/>
          <p14:tracePt t="19109" x="5710238" y="5038725"/>
          <p14:tracePt t="19118" x="5915025" y="5118100"/>
          <p14:tracePt t="19124" x="5954713" y="5141913"/>
          <p14:tracePt t="19134" x="6183313" y="5181600"/>
          <p14:tracePt t="19139" x="6324600" y="5195888"/>
          <p14:tracePt t="19152" x="6418263" y="5189538"/>
          <p14:tracePt t="19154" x="6434138" y="5173663"/>
          <p14:tracePt t="19162" x="6505575" y="5110163"/>
          <p14:tracePt t="19169" x="6529388" y="5014913"/>
          <p14:tracePt t="19176" x="6537325" y="4976813"/>
          <p14:tracePt t="19184" x="6537325" y="4849813"/>
          <p14:tracePt t="19191" x="6521450" y="4724400"/>
          <p14:tracePt t="19202" x="6481763" y="4605338"/>
          <p14:tracePt t="19206" x="6396038" y="4456113"/>
          <p14:tracePt t="19218" x="6237288" y="4227513"/>
          <p14:tracePt t="19233" x="5978525" y="3960813"/>
          <p14:tracePt t="19237" x="5789613" y="3811588"/>
          <p14:tracePt t="19244" x="5545138" y="3660775"/>
          <p14:tracePt t="19252" x="5457825" y="3629025"/>
          <p14:tracePt t="19259" x="5292725" y="3575050"/>
          <p14:tracePt t="19268" x="5151438" y="3575050"/>
          <p14:tracePt t="19274" x="5103813" y="3575050"/>
          <p14:tracePt t="19286" x="5000625" y="3606800"/>
          <p14:tracePt t="19289" x="4930775" y="3660775"/>
          <p14:tracePt t="19300" x="4843463" y="3763963"/>
          <p14:tracePt t="19304" x="4811713" y="3795713"/>
          <p14:tracePt t="19312" x="4733925" y="3913188"/>
          <p14:tracePt t="19319" x="4670425" y="4038600"/>
          <p14:tracePt t="19336" x="4606925" y="4227513"/>
          <p14:tracePt t="19341" x="4598988" y="4416425"/>
          <p14:tracePt t="19353" x="4598988" y="4503738"/>
          <p14:tracePt t="19357" x="4710113" y="4700588"/>
          <p14:tracePt t="19366" x="4875213" y="4841875"/>
          <p14:tracePt t="19371" x="5324475" y="5102225"/>
          <p14:tracePt t="19382" x="5449888" y="5157788"/>
          <p14:tracePt t="19386" x="5819775" y="5243513"/>
          <p14:tracePt t="19394" x="6127750" y="5283200"/>
          <p14:tracePt t="19402" x="6284913" y="5283200"/>
          <p14:tracePt t="19421" x="6630988" y="5173663"/>
          <p14:tracePt t="19424" x="6710363" y="5070475"/>
          <p14:tracePt t="19434" x="6734175" y="4976813"/>
          <p14:tracePt t="19439" x="6742113" y="4802188"/>
          <p14:tracePt t="19448" x="6718300" y="4551363"/>
          <p14:tracePt t="19454" x="6694488" y="4456113"/>
          <p14:tracePt t="19462" x="6607175" y="4243388"/>
          <p14:tracePt t="19469" x="6513513" y="4062413"/>
          <p14:tracePt t="19476" x="6465888" y="3992563"/>
          <p14:tracePt t="19487" x="6356350" y="3833813"/>
          <p14:tracePt t="19491" x="6229350" y="3708400"/>
          <p14:tracePt t="19501" x="6183313" y="3692525"/>
          <p14:tracePt t="19506" x="6032500" y="3652838"/>
          <p14:tracePt t="19515" x="5922963" y="3652838"/>
          <p14:tracePt t="19522" x="5765800" y="3668713"/>
          <p14:tracePt t="19531" x="5702300" y="3676650"/>
          <p14:tracePt t="19536" x="5529263" y="3763963"/>
          <p14:tracePt t="19545" x="5332413" y="3913188"/>
          <p14:tracePt t="19553" x="5237163" y="4008438"/>
          <p14:tracePt t="19559" x="5135563" y="4205288"/>
          <p14:tracePt t="19568" x="5087938" y="4394200"/>
          <p14:tracePt t="19574" x="5087938" y="4456113"/>
          <p14:tracePt t="19584" x="5111750" y="4613275"/>
          <p14:tracePt t="19589" x="5175250" y="4748213"/>
          <p14:tracePt t="19600" x="5292725" y="4865688"/>
          <p14:tracePt t="19604" x="5364163" y="4921250"/>
          <p14:tracePt t="19612" x="5537200" y="5006975"/>
          <p14:tracePt t="19622" x="5670550" y="5062538"/>
          <p14:tracePt t="19626" x="5765800" y="5070475"/>
          <p14:tracePt t="19635" x="5859463" y="5086350"/>
          <p14:tracePt t="19641" x="5962650" y="5078413"/>
          <p14:tracePt t="19652" x="5986463" y="5062538"/>
          <p14:tracePt t="19656" x="6048375" y="4999038"/>
          <p14:tracePt t="19666" x="6088063" y="4881563"/>
          <p14:tracePt t="19671" x="6088063" y="4756150"/>
          <p14:tracePt t="19686" x="6088063" y="4676775"/>
          <p14:tracePt t="19687" x="6080125" y="4503738"/>
          <p14:tracePt t="19694" x="6008688" y="4338638"/>
          <p14:tracePt t="19701" x="5962650" y="4267200"/>
          <p14:tracePt t="19709" x="5875338" y="4165600"/>
          <p14:tracePt t="19718" x="5710238" y="4016375"/>
          <p14:tracePt t="19724" x="5638800" y="3968750"/>
          <p14:tracePt t="19734" x="5521325" y="3889375"/>
          <p14:tracePt t="19739" x="5340350" y="3833813"/>
          <p14:tracePt t="19753" x="5167313" y="3819525"/>
          <p14:tracePt t="19756" x="5095875" y="3825875"/>
          <p14:tracePt t="19761" x="4954588" y="3865563"/>
          <p14:tracePt t="19770" x="4819650" y="3952875"/>
          <p14:tracePt t="19776" x="4795838" y="3984625"/>
          <p14:tracePt t="19786" x="4702175" y="4117975"/>
          <p14:tracePt t="19792" x="4638675" y="4322763"/>
          <p14:tracePt t="19802" x="4638675" y="4386263"/>
          <p14:tracePt t="19806" x="4646613" y="4543425"/>
          <p14:tracePt t="19820" x="4725988" y="4676775"/>
          <p14:tracePt t="19822" x="4803775" y="4779963"/>
          <p14:tracePt t="19829" x="4891088" y="4857750"/>
          <p14:tracePt t="19836" x="5008563" y="4945063"/>
          <p14:tracePt t="19844" x="5181600" y="5030788"/>
          <p14:tracePt t="19860" x="5402263" y="5078413"/>
          <p14:tracePt t="19869" x="5545138" y="5078413"/>
          <p14:tracePt t="19874" x="5599113" y="5078413"/>
          <p14:tracePt t="19887" x="5726113" y="5022850"/>
          <p14:tracePt t="19889" x="5819775" y="4921250"/>
          <p14:tracePt t="19901" x="5859463" y="4795838"/>
          <p14:tracePt t="19904" x="5867400" y="4740275"/>
          <p14:tracePt t="19911" x="5867400" y="4629150"/>
          <p14:tracePt t="19919" x="5859463" y="4471988"/>
          <p14:tracePt t="19927" x="5827713" y="4394200"/>
          <p14:tracePt t="19935" x="5694363" y="4213225"/>
          <p14:tracePt t="19942" x="5457825" y="4030663"/>
          <p14:tracePt t="19952" x="5372100" y="3968750"/>
          <p14:tracePt t="19956" x="5087938" y="3865563"/>
          <p14:tracePt t="19966" x="4899025" y="3825875"/>
          <p14:tracePt t="19971" x="4773613" y="3825875"/>
          <p14:tracePt t="19979" x="4662488" y="3825875"/>
          <p14:tracePt t="20002" x="4213225" y="3968750"/>
          <p14:tracePt t="20009" x="4008438" y="4110038"/>
          <p14:tracePt t="20022" x="3779838" y="4291013"/>
          <p14:tracePt t="20024" x="3717925" y="4362450"/>
          <p14:tracePt t="20035" x="3559175" y="4543425"/>
          <p14:tracePt t="20039" x="3465513" y="4756150"/>
          <p14:tracePt t="20048" x="3425825" y="4841875"/>
          <p14:tracePt t="20054" x="3417888" y="4999038"/>
          <p14:tracePt t="20061" x="3449638" y="5181600"/>
          <p14:tracePt t="20069" x="3598863" y="5330825"/>
          <p14:tracePt t="20077" x="3686175" y="5378450"/>
          <p14:tracePt t="20086" x="3883025" y="5472113"/>
          <p14:tracePt t="20091" x="4221163" y="5527675"/>
          <p14:tracePt t="20107" x="4513263" y="5535613"/>
          <p14:tracePt t="20116" x="4670425" y="5503863"/>
          <p14:tracePt t="20130" x="4811713" y="5386388"/>
          <p14:tracePt t="20137" x="4867275" y="5251450"/>
          <p14:tracePt t="20144" x="4875213" y="5094288"/>
          <p14:tracePt t="20153" x="4875213" y="5014913"/>
          <p14:tracePt t="20159" x="4827588" y="4833938"/>
          <p14:tracePt t="20169" x="4694238" y="4605338"/>
          <p14:tracePt t="20174" x="4630738" y="4519613"/>
          <p14:tracePt t="20183" x="4505325" y="4386263"/>
          <p14:tracePt t="20189" x="4332288" y="4243388"/>
          <p14:tracePt t="20199" x="4229100" y="4181475"/>
          <p14:tracePt t="20204" x="4103688" y="4110038"/>
          <p14:tracePt t="20221" x="3811588" y="4086225"/>
          <p14:tracePt t="20227" x="3749675" y="4086225"/>
          <p14:tracePt t="20235" x="3646488" y="4165600"/>
          <p14:tracePt t="20242" x="3536950" y="4298950"/>
          <p14:tracePt t="20252" x="3489325" y="4362450"/>
          <p14:tracePt t="20256" x="3417888" y="4551363"/>
          <p14:tracePt t="20266" x="3409950" y="4692650"/>
          <p14:tracePt t="20271" x="3409950" y="4756150"/>
          <p14:tracePt t="20279" x="3425825" y="4913313"/>
          <p14:tracePt t="20287" x="3582988" y="5141913"/>
          <p14:tracePt t="20294" x="3662363" y="5203825"/>
          <p14:tracePt t="20302" x="3875088" y="5307013"/>
          <p14:tracePt t="20309" x="4048125" y="5370513"/>
          <p14:tracePt t="20319" x="4127500" y="5378450"/>
          <p14:tracePt t="20325" x="4300538" y="5392738"/>
          <p14:tracePt t="20333" x="4378325" y="5392738"/>
          <p14:tracePt t="20339" x="4418013" y="5370513"/>
          <p14:tracePt t="20351" x="4433888" y="5354638"/>
          <p14:tracePt t="20371" x="4473575" y="5291138"/>
          <p14:tracePt t="20377" x="4473575" y="5283200"/>
          <p14:tracePt t="20421" x="4465638" y="5299075"/>
          <p14:tracePt t="20429" x="4457700" y="5307013"/>
          <p14:tracePt t="20437" x="4449763" y="5307013"/>
          <p14:tracePt t="20444" x="4449763" y="5322888"/>
          <p14:tracePt t="20453" x="4441825" y="5322888"/>
          <p14:tracePt t="20497" x="4433888" y="5322888"/>
          <p14:tracePt t="20520" x="4425950" y="5314950"/>
          <p14:tracePt t="20527" x="4418013" y="5307013"/>
          <p14:tracePt t="20536" x="4410075" y="5299075"/>
          <p14:tracePt t="20541" x="4394200" y="5275263"/>
          <p14:tracePt t="20551" x="4378325" y="5251450"/>
          <p14:tracePt t="20557" x="4370388" y="5211763"/>
          <p14:tracePt t="20572" x="4356100" y="5141913"/>
          <p14:tracePt t="20579" x="4356100" y="5102225"/>
          <p14:tracePt t="20587" x="4364038" y="5070475"/>
          <p14:tracePt t="20594" x="4378325" y="5054600"/>
          <p14:tracePt t="20603" x="4386263" y="5046663"/>
          <p14:tracePt t="20612" x="4386263" y="5038725"/>
          <p14:tracePt t="20619" x="4386263" y="5030788"/>
          <p14:tracePt t="20633" x="4386263" y="5022850"/>
          <p14:tracePt t="21022" x="4386263" y="5014913"/>
          <p14:tracePt t="21029" x="4386263" y="4999038"/>
          <p14:tracePt t="21037" x="4370388" y="4984750"/>
          <p14:tracePt t="21044" x="4340225" y="4960938"/>
          <p14:tracePt t="21054" x="4332288" y="4945063"/>
          <p14:tracePt t="21059" x="4268788" y="4873625"/>
          <p14:tracePt t="21068" x="4165600" y="4810125"/>
          <p14:tracePt t="21074" x="4119563" y="4772025"/>
          <p14:tracePt t="21087" x="4000500" y="4676775"/>
          <p14:tracePt t="21089" x="3875088" y="4591050"/>
          <p14:tracePt t="21096" x="3819525" y="4551363"/>
          <p14:tracePt t="21104" x="3725863" y="4479925"/>
          <p14:tracePt t="21111" x="3646488" y="4432300"/>
          <p14:tracePt t="21121" x="3614738" y="4402138"/>
          <p14:tracePt t="21127" x="3559175" y="4370388"/>
          <p14:tracePt t="21136" x="3505200" y="4346575"/>
          <p14:tracePt t="21142" x="3449638" y="4314825"/>
          <p14:tracePt t="21149" x="3425825" y="4306888"/>
          <p14:tracePt t="21165" x="3260725" y="4243388"/>
          <p14:tracePt t="21171" x="3197225" y="4235450"/>
          <p14:tracePt t="21179" x="3181350" y="4235450"/>
          <p14:tracePt t="21187" x="3149600" y="4235450"/>
          <p14:tracePt t="21194" x="3111500" y="4235450"/>
          <p14:tracePt t="21203" x="3087688" y="4235450"/>
          <p14:tracePt t="21209" x="3048000" y="4235450"/>
          <p14:tracePt t="21221" x="3000375" y="4235450"/>
          <p14:tracePt t="21224" x="2984500" y="4243388"/>
          <p14:tracePt t="21236" x="2922588" y="4267200"/>
          <p14:tracePt t="21239" x="2890838" y="4267200"/>
          <p14:tracePt t="21247" x="2874963" y="4283075"/>
          <p14:tracePt t="21254" x="2859088" y="4291013"/>
          <p14:tracePt t="21261" x="2827338" y="4330700"/>
          <p14:tracePt t="21271" x="2819400" y="4354513"/>
          <p14:tracePt t="21277" x="2811463" y="4370388"/>
          <p14:tracePt t="21287" x="2803525" y="4402138"/>
          <p14:tracePt t="21303" x="2787650" y="4440238"/>
          <p14:tracePt t="21306" x="2787650" y="4456113"/>
          <p14:tracePt t="21314" x="2779713" y="4464050"/>
          <p14:tracePt t="21321" x="2779713" y="4471988"/>
          <p14:tracePt t="21906" x="2779713" y="4456113"/>
          <p14:tracePt t="21914" x="2779713" y="4448175"/>
          <p14:tracePt t="21922" x="2779713" y="4440238"/>
          <p14:tracePt t="21929" x="2779713" y="4424363"/>
          <p14:tracePt t="21944" x="2779713" y="4416425"/>
          <p14:tracePt t="21954" x="2779713" y="4402138"/>
          <p14:tracePt t="21959" x="2771775" y="4386263"/>
          <p14:tracePt t="21969" x="2771775" y="4370388"/>
          <p14:tracePt t="21974" x="2755900" y="4346575"/>
          <p14:tracePt t="21982" x="2725738" y="4306888"/>
          <p14:tracePt t="22005" x="2701925" y="4259263"/>
          <p14:tracePt t="22008" x="2678113" y="4235450"/>
          <p14:tracePt t="22011" x="2662238" y="4213225"/>
          <p14:tracePt t="22023" x="2654300" y="4197350"/>
          <p14:tracePt t="22027" x="2630488" y="4173538"/>
          <p14:tracePt t="22036" x="2622550" y="4157663"/>
          <p14:tracePt t="22041" x="2622550" y="4149725"/>
          <p14:tracePt t="22057" x="2614613" y="4149725"/>
          <p14:tracePt t="22080" x="2606675" y="4141788"/>
          <p14:tracePt t="22090" x="2598738" y="4141788"/>
          <p14:tracePt t="22094" x="2590800" y="4141788"/>
          <p14:tracePt t="22102" x="2582863" y="4133850"/>
          <p14:tracePt t="22109" x="2566988" y="4125913"/>
          <p14:tracePt t="22124" x="2543175" y="4125913"/>
          <p14:tracePt t="22131" x="2528888" y="4125913"/>
          <p14:tracePt t="22139" x="2505075" y="4125913"/>
          <p14:tracePt t="22147" x="2497138" y="4125913"/>
          <p14:tracePt t="22155" x="2489200" y="4125913"/>
          <p14:tracePt t="22161" x="2473325" y="4125913"/>
          <p14:tracePt t="22171" x="2457450" y="4125913"/>
          <p14:tracePt t="22176" x="2441575" y="4125913"/>
          <p14:tracePt t="22186" x="2433638" y="4141788"/>
          <p14:tracePt t="22191" x="2425700" y="4149725"/>
          <p14:tracePt t="22199" x="2425700" y="4165600"/>
          <p14:tracePt t="22207" x="2425700" y="4181475"/>
          <p14:tracePt t="22214" x="2425700" y="4205288"/>
          <p14:tracePt t="22222" x="2425700" y="4213225"/>
          <p14:tracePt t="22229" x="2449513" y="4235450"/>
          <p14:tracePt t="22238" x="2520950" y="4267200"/>
          <p14:tracePt t="22244" x="2559050" y="4275138"/>
          <p14:tracePt t="22252" x="2686050" y="4298950"/>
          <p14:tracePt t="22259" x="2795588" y="4298950"/>
          <p14:tracePt t="22268" x="2906713" y="4298950"/>
          <p14:tracePt t="22274" x="3063875" y="4283075"/>
          <p14:tracePt t="22282" x="3268663" y="4243388"/>
          <p14:tracePt t="22289" x="3505200" y="4141788"/>
          <p14:tracePt t="22296" x="3590925" y="4086225"/>
          <p14:tracePt t="22306" x="3771900" y="3952875"/>
          <p14:tracePt t="22311" x="3938588" y="3771900"/>
          <p14:tracePt t="22322" x="4000500" y="3684588"/>
          <p14:tracePt t="22326" x="4095750" y="3448050"/>
          <p14:tracePt t="22336" x="4159250" y="3016250"/>
          <p14:tracePt t="22342" x="4165600" y="2889250"/>
          <p14:tracePt t="22349" x="4143375" y="2551113"/>
          <p14:tracePt t="22356" x="3976688" y="2181225"/>
          <p14:tracePt t="22364" x="3811588" y="1928813"/>
          <p14:tracePt t="22372" x="3733800" y="1827213"/>
          <p14:tracePt t="22379" x="3536950" y="1590675"/>
          <p14:tracePt t="22390" x="3260725" y="1314450"/>
          <p14:tracePt t="22394" x="3173413" y="1244600"/>
          <p14:tracePt t="22402" x="2938463" y="1063625"/>
          <p14:tracePt t="22409" x="2755900" y="968375"/>
          <p14:tracePt t="22418" x="2709863" y="944563"/>
          <p14:tracePt t="22424" x="2582863" y="936625"/>
          <p14:tracePt t="22431" x="2449513" y="952500"/>
          <p14:tracePt t="22439" x="2276475" y="1071563"/>
          <p14:tracePt t="22447" x="2181225" y="1149350"/>
          <p14:tracePt t="22457" x="1968500" y="1377950"/>
          <p14:tracePt t="22461" x="1709738" y="1763713"/>
          <p14:tracePt t="22471" x="1630363" y="1881188"/>
          <p14:tracePt t="22478" x="1504950" y="2125663"/>
          <p14:tracePt t="22486" x="1401763" y="2479675"/>
          <p14:tracePt t="22500" x="1393825" y="2622550"/>
          <p14:tracePt t="22504" x="1393825" y="2763838"/>
          <p14:tracePt t="22506" x="1465263" y="2897188"/>
          <p14:tracePt t="22514" x="1535113" y="2984500"/>
          <p14:tracePt t="22523" x="1582738" y="3016250"/>
          <p14:tracePt t="22529" x="1709738" y="3078163"/>
          <p14:tracePt t="22539" x="1843088" y="3101975"/>
          <p14:tracePt t="22545" x="1874838" y="3101975"/>
          <p14:tracePt t="22553" x="1936750" y="3101975"/>
          <p14:tracePt t="22559" x="2000250" y="3101975"/>
          <p14:tracePt t="22567" x="2016125" y="3101975"/>
          <p14:tracePt t="22574" x="2055813" y="3086100"/>
          <p14:tracePt t="22582" x="2079625" y="3054350"/>
          <p14:tracePt t="22590" x="2103438" y="3016250"/>
          <p14:tracePt t="22596" x="2111375" y="3000375"/>
          <p14:tracePt t="22607" x="2119313" y="2968625"/>
          <p14:tracePt t="22612" x="2127250" y="2897188"/>
          <p14:tracePt t="22621" x="2127250" y="2873375"/>
          <p14:tracePt t="22626" x="2127250" y="2803525"/>
          <p14:tracePt t="22642" x="2127250" y="2700338"/>
          <p14:tracePt t="22649" x="2111375" y="2614613"/>
          <p14:tracePt t="22657" x="2087563" y="2495550"/>
          <p14:tracePt t="22664" x="2079625" y="2449513"/>
          <p14:tracePt t="22672" x="2032000" y="2244725"/>
          <p14:tracePt t="22679" x="2008188" y="2085975"/>
          <p14:tracePt t="22689" x="1992313" y="1928813"/>
          <p14:tracePt t="22694" x="1992313" y="1873250"/>
          <p14:tracePt t="22703" x="1968500" y="1700213"/>
          <p14:tracePt t="22709" x="1968500" y="1543050"/>
          <p14:tracePt t="22725" x="1922463" y="1282700"/>
          <p14:tracePt t="22731" x="1874838" y="1165225"/>
          <p14:tracePt t="22740" x="1851025" y="1101725"/>
          <p14:tracePt t="22746" x="1827213" y="1016000"/>
          <p14:tracePt t="22756" x="1803400" y="920750"/>
          <p14:tracePt t="22761" x="1787525" y="835025"/>
          <p14:tracePt t="22770" x="1787525" y="811213"/>
          <p14:tracePt t="22790" x="1755775" y="654050"/>
          <p14:tracePt t="22792" x="1725613" y="566738"/>
          <p14:tracePt t="22799" x="1725613" y="542925"/>
          <p14:tracePt t="22806" x="1701800" y="481013"/>
          <p14:tracePt t="22814" x="1701800" y="457200"/>
          <p14:tracePt t="22829" x="1693863" y="417513"/>
          <p14:tracePt t="22839" x="1685925" y="385763"/>
          <p14:tracePt t="22855" x="1685925" y="369888"/>
          <p14:tracePt t="22859" x="1685925" y="361950"/>
          <p14:tracePt t="22867" x="1685925" y="354013"/>
          <p14:tracePt t="22876" x="1677988" y="346075"/>
          <p14:tracePt t="22890" x="1670050" y="338138"/>
          <p14:tracePt t="22896" x="1662113" y="330200"/>
          <p14:tracePt t="22906" x="1646238" y="322263"/>
          <p14:tracePt t="22911" x="1630363" y="314325"/>
          <p14:tracePt t="22927" x="1574800" y="284163"/>
          <p14:tracePt t="22934" x="1527175" y="276225"/>
          <p14:tracePt t="22942" x="1512888" y="268288"/>
          <p14:tracePt t="22949" x="1497013" y="268288"/>
          <p14:tracePt t="22957" x="1481138" y="268288"/>
          <p14:tracePt t="22964" x="1465263" y="268288"/>
          <p14:tracePt t="22973" x="1457325" y="268288"/>
          <p14:tracePt t="22979" x="1433513" y="268288"/>
          <p14:tracePt t="23007" x="1370013" y="322263"/>
          <p14:tracePt t="23013" x="1346200" y="354013"/>
          <p14:tracePt t="23017" x="1346200" y="361950"/>
          <p14:tracePt t="23024" x="1338263" y="369888"/>
          <p14:tracePt t="23031" x="1338263" y="377825"/>
          <p14:tracePt t="23061" x="1338263" y="385763"/>
          <p14:tracePt t="23069" x="1338263" y="393700"/>
          <p14:tracePt t="23085" x="1354138" y="401638"/>
          <p14:tracePt t="23091" x="1354138" y="409575"/>
          <p14:tracePt t="23099" x="1354138" y="417513"/>
          <p14:tracePt t="23123" x="1354138" y="425450"/>
          <p14:tracePt t="23129" x="1354138" y="441325"/>
          <p14:tracePt t="23141" x="1354138" y="457200"/>
          <p14:tracePt t="23144" x="1354138" y="465138"/>
          <p14:tracePt t="23154" x="1354138" y="481013"/>
          <p14:tracePt t="23159" x="1354138" y="488950"/>
          <p14:tracePt t="23166" x="1346200" y="495300"/>
          <p14:tracePt t="23174" x="1346200" y="503238"/>
          <p14:tracePt t="23181" x="1346200" y="511175"/>
          <p14:tracePt t="23192" x="1346200" y="519113"/>
          <p14:tracePt t="23196" x="1346200" y="527050"/>
          <p14:tracePt t="23206" x="1346200" y="534988"/>
          <p14:tracePt t="23212" x="1346200" y="542925"/>
          <p14:tracePt t="23221" x="1346200" y="550863"/>
          <p14:tracePt t="23251" x="1362075" y="574675"/>
          <p14:tracePt t="23258" x="1370013" y="582613"/>
          <p14:tracePt t="23264" x="1377950" y="590550"/>
          <p14:tracePt t="23279" x="1377950" y="598488"/>
          <p14:tracePt t="23281" x="1385888" y="598488"/>
          <p14:tracePt t="23289" x="1385888" y="606425"/>
          <p14:tracePt t="23294" x="1393825" y="606425"/>
          <p14:tracePt t="23342" x="1393825" y="614363"/>
          <p14:tracePt t="23617" x="1417638" y="614363"/>
          <p14:tracePt t="23624" x="1425575" y="622300"/>
          <p14:tracePt t="23641" x="1441450" y="630238"/>
          <p14:tracePt t="23643" x="1449388" y="630238"/>
          <p14:tracePt t="23647" x="1457325" y="638175"/>
          <p14:tracePt t="23657" x="1465263" y="638175"/>
          <p14:tracePt t="23661" x="1465263" y="646113"/>
          <p14:tracePt t="23672" x="1473200" y="646113"/>
          <p14:tracePt t="23678" x="1481138" y="654050"/>
          <p14:tracePt t="23752" x="1481138" y="630238"/>
          <p14:tracePt t="23767" x="1465263" y="598488"/>
          <p14:tracePt t="23775" x="1457325" y="574675"/>
          <p14:tracePt t="23781" x="1449388" y="550863"/>
          <p14:tracePt t="23792" x="1441450" y="550863"/>
          <p14:tracePt t="23796" x="1441450" y="542925"/>
          <p14:tracePt t="23809" x="1433513" y="527050"/>
          <p14:tracePt t="23812" x="1433513" y="519113"/>
          <p14:tracePt t="23823" x="1425575" y="503238"/>
          <p14:tracePt t="23826" x="1417638" y="488950"/>
          <p14:tracePt t="23834" x="1409700" y="481013"/>
          <p14:tracePt t="23841" x="1409700" y="473075"/>
          <p14:tracePt t="23859" x="1409700" y="465138"/>
          <p14:tracePt t="23864" x="1409700" y="457200"/>
          <p14:tracePt t="23874" x="1401763" y="457200"/>
          <p14:tracePt t="23880" x="1401763" y="441325"/>
          <p14:tracePt t="23887" x="1401763" y="433388"/>
          <p14:tracePt t="23894" x="1401763" y="425450"/>
          <p14:tracePt t="23902" x="1401763" y="417513"/>
          <p14:tracePt t="23917" x="1401763" y="409575"/>
          <p14:tracePt t="23925" x="1401763" y="401638"/>
          <p14:tracePt t="23942" x="1401763" y="393700"/>
          <p14:tracePt t="23957" x="1401763" y="385763"/>
          <p14:tracePt t="23972" x="1401763" y="377825"/>
          <p14:tracePt t="23986" x="1393825" y="369888"/>
          <p14:tracePt t="24008" x="1385888" y="361950"/>
          <p14:tracePt t="24013" x="1370013" y="354013"/>
          <p14:tracePt t="24015" x="1362075" y="346075"/>
          <p14:tracePt t="24025" x="1346200" y="338138"/>
          <p14:tracePt t="24029" x="1330325" y="322263"/>
          <p14:tracePt t="24038" x="1322388" y="314325"/>
          <p14:tracePt t="24044" x="1316038" y="298450"/>
          <p14:tracePt t="24052" x="1300163" y="284163"/>
          <p14:tracePt t="24059" x="1292225" y="268288"/>
          <p14:tracePt t="24066" x="1284288" y="252413"/>
          <p14:tracePt t="24077" x="1276350" y="228600"/>
          <p14:tracePt t="24081" x="1260475" y="196850"/>
          <p14:tracePt t="24092" x="1260475" y="188913"/>
          <p14:tracePt t="24096" x="1252538" y="173038"/>
          <p14:tracePt t="24106" x="1244600" y="141288"/>
          <p14:tracePt t="24112" x="1244600" y="125413"/>
          <p14:tracePt t="24120" x="1244600" y="95250"/>
          <p14:tracePt t="24126" x="1244600" y="71438"/>
          <p14:tracePt t="24134" x="1244600" y="39688"/>
          <p14:tracePt t="24149" x="1244600" y="23813"/>
          <p14:tracePt t="24158" x="1244600" y="7938"/>
          <p14:tracePt t="24164" x="1244600" y="0"/>
        </p14:tracePtLst>
      </p14:laserTrace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A7588-D2D8-4AAE-8EE4-47F93942E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4396" y="309774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/>
              <a:t>Can you read the sentences?</a:t>
            </a:r>
            <a:br>
              <a:rPr lang="en-GB"/>
            </a:br>
            <a:br>
              <a:rPr lang="en-GB">
                <a:solidFill>
                  <a:srgbClr val="FF0000"/>
                </a:solidFill>
              </a:rPr>
            </a:br>
            <a:r>
              <a:rPr lang="en-GB">
                <a:solidFill>
                  <a:srgbClr val="FF0000"/>
                </a:solidFill>
              </a:rPr>
              <a:t>Can you find today’s sound?</a:t>
            </a:r>
            <a:br>
              <a:rPr lang="en-GB">
                <a:solidFill>
                  <a:srgbClr val="FF0000"/>
                </a:solidFill>
              </a:rPr>
            </a:br>
            <a:br>
              <a:rPr lang="en-GB">
                <a:solidFill>
                  <a:srgbClr val="FF0000"/>
                </a:solidFill>
              </a:rPr>
            </a:br>
            <a:r>
              <a:rPr lang="en-GB">
                <a:solidFill>
                  <a:srgbClr val="FF0000"/>
                </a:solidFill>
              </a:rPr>
              <a:t>Write your own sentences!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94D348-F0FE-467D-ADBF-0ED883B3C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4864" y="2177218"/>
            <a:ext cx="4393907" cy="2196587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I bumped my toe.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Joe broke his toe.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C90A7C-4D5F-48F5-8285-75AB112BAE5A}"/>
              </a:ext>
            </a:extLst>
          </p:cNvPr>
          <p:cNvSpPr txBox="1">
            <a:spLocks/>
          </p:cNvSpPr>
          <p:nvPr/>
        </p:nvSpPr>
        <p:spPr>
          <a:xfrm>
            <a:off x="9259381" y="101860"/>
            <a:ext cx="3747867" cy="3804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u="sng">
                <a:latin typeface="XCCW Joined 6a" panose="03050602040000000000" pitchFamily="66" charset="0"/>
              </a:rPr>
              <a:t>Wednesday 13</a:t>
            </a:r>
            <a:r>
              <a:rPr lang="en-GB" sz="2000" u="sng" baseline="30000">
                <a:latin typeface="XCCW Joined 6a" panose="03050602040000000000" pitchFamily="66" charset="0"/>
              </a:rPr>
              <a:t>th</a:t>
            </a:r>
            <a:r>
              <a:rPr lang="en-GB" sz="2000" u="sng">
                <a:latin typeface="XCCW Joined 6a" panose="03050602040000000000" pitchFamily="66" charset="0"/>
              </a:rPr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26508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70"/>
    </mc:Choice>
    <mc:Fallback xmlns="">
      <p:transition spd="slow" advTm="3757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584C0-C699-4358-B315-AD2E3A240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What did I forget?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6E19F-25FF-41A2-8423-793B5B1629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Your turn, try it with your caregiver!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9541F00D-A780-4D0A-BC7B-9D8A5DD5C0A7}"/>
              </a:ext>
            </a:extLst>
          </p:cNvPr>
          <p:cNvGraphicFramePr>
            <a:graphicFrameLocks noGrp="1"/>
          </p:cNvGraphicFramePr>
          <p:nvPr/>
        </p:nvGraphicFramePr>
        <p:xfrm>
          <a:off x="2395255" y="2872739"/>
          <a:ext cx="7587990" cy="3304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9330">
                  <a:extLst>
                    <a:ext uri="{9D8B030D-6E8A-4147-A177-3AD203B41FA5}">
                      <a16:colId xmlns:a16="http://schemas.microsoft.com/office/drawing/2014/main" val="1841456041"/>
                    </a:ext>
                  </a:extLst>
                </a:gridCol>
                <a:gridCol w="2529330">
                  <a:extLst>
                    <a:ext uri="{9D8B030D-6E8A-4147-A177-3AD203B41FA5}">
                      <a16:colId xmlns:a16="http://schemas.microsoft.com/office/drawing/2014/main" val="1311042088"/>
                    </a:ext>
                  </a:extLst>
                </a:gridCol>
                <a:gridCol w="2529330">
                  <a:extLst>
                    <a:ext uri="{9D8B030D-6E8A-4147-A177-3AD203B41FA5}">
                      <a16:colId xmlns:a16="http://schemas.microsoft.com/office/drawing/2014/main" val="3723416542"/>
                    </a:ext>
                  </a:extLst>
                </a:gridCol>
              </a:tblGrid>
              <a:tr h="1101408">
                <a:tc>
                  <a:txBody>
                    <a:bodyPr/>
                    <a:lstStyle/>
                    <a:p>
                      <a:r>
                        <a:rPr lang="en-GB"/>
                        <a:t>toe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Mrs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wheel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679784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/>
                        <a:t>whisper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elephant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Mr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767633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/>
                        <a:t>don’t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looked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threw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8957435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021B551-09C1-4162-A92C-8F86316E5037}"/>
              </a:ext>
            </a:extLst>
          </p:cNvPr>
          <p:cNvSpPr/>
          <p:nvPr/>
        </p:nvSpPr>
        <p:spPr>
          <a:xfrm>
            <a:off x="5255325" y="343575"/>
            <a:ext cx="2593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>
                <a:latin typeface="XCCW Joined 6a" panose="03050602040000000000" pitchFamily="66" charset="0"/>
              </a:rPr>
              <a:t>Wednesday 13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12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123"/>
    </mc:Choice>
    <mc:Fallback xmlns="">
      <p:transition spd="slow" advTm="48123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4133" y="300574"/>
            <a:ext cx="3747867" cy="380463"/>
          </a:xfrm>
        </p:spPr>
        <p:txBody>
          <a:bodyPr>
            <a:noAutofit/>
          </a:bodyPr>
          <a:lstStyle/>
          <a:p>
            <a:r>
              <a:rPr lang="en-GB" sz="2000" u="sng">
                <a:latin typeface="XCCW Joined 6a" panose="03050602040000000000" pitchFamily="66" charset="0"/>
              </a:rPr>
              <a:t>Thursday 14</a:t>
            </a:r>
            <a:r>
              <a:rPr lang="en-GB" sz="2000" u="sng" baseline="30000">
                <a:latin typeface="XCCW Joined 6a" panose="03050602040000000000" pitchFamily="66" charset="0"/>
              </a:rPr>
              <a:t>th</a:t>
            </a:r>
            <a:r>
              <a:rPr lang="en-GB" sz="2000" u="sng">
                <a:latin typeface="XCCW Joined 6a" panose="03050602040000000000" pitchFamily="66" charset="0"/>
              </a:rPr>
              <a:t> January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Recap! How quick can you read these words?</a:t>
            </a:r>
          </a:p>
          <a:p>
            <a:pPr marL="0" indent="0">
              <a:buNone/>
            </a:pPr>
            <a:endParaRPr lang="en-GB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/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638" y="893213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73EC8D-7A01-4B95-8CA7-9EE585F27955}"/>
              </a:ext>
            </a:extLst>
          </p:cNvPr>
          <p:cNvSpPr txBox="1"/>
          <p:nvPr/>
        </p:nvSpPr>
        <p:spPr>
          <a:xfrm>
            <a:off x="838200" y="2536202"/>
            <a:ext cx="6108852" cy="3060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toe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>
                <a:solidFill>
                  <a:prstClr val="black"/>
                </a:solidFill>
                <a:latin typeface="Calibri" panose="020F0502020204030204"/>
              </a:rPr>
              <a:t>woe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>
                <a:solidFill>
                  <a:prstClr val="black"/>
                </a:solidFill>
                <a:latin typeface="Calibri" panose="020F0502020204030204"/>
              </a:rPr>
              <a:t>potatoes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goes</a:t>
            </a:r>
          </a:p>
        </p:txBody>
      </p:sp>
    </p:spTree>
    <p:extLst>
      <p:ext uri="{BB962C8B-B14F-4D97-AF65-F5344CB8AC3E}">
        <p14:creationId xmlns:p14="http://schemas.microsoft.com/office/powerpoint/2010/main" val="251818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39"/>
    </mc:Choice>
    <mc:Fallback xmlns="">
      <p:transition spd="slow" advTm="2613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7812" y="0"/>
            <a:ext cx="5886157" cy="1140118"/>
          </a:xfrm>
        </p:spPr>
        <p:txBody>
          <a:bodyPr>
            <a:normAutofit/>
          </a:bodyPr>
          <a:lstStyle/>
          <a:p>
            <a:r>
              <a:rPr lang="en-GB" sz="1800" u="sng" dirty="0">
                <a:latin typeface="XCCW Joined 6a" panose="03050602040000000000" pitchFamily="66" charset="0"/>
              </a:rPr>
              <a:t>Monday 11</a:t>
            </a:r>
            <a:r>
              <a:rPr lang="en-GB" sz="1800" u="sng" baseline="30000" dirty="0">
                <a:latin typeface="XCCW Joined 6a" panose="03050602040000000000" pitchFamily="66" charset="0"/>
              </a:rPr>
              <a:t>th</a:t>
            </a:r>
            <a:r>
              <a:rPr lang="en-GB" sz="1800" u="sng" dirty="0">
                <a:latin typeface="XCCW Joined 6a" panose="03050602040000000000" pitchFamily="66" charset="0"/>
              </a:rPr>
              <a:t> January 2020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83" y="689952"/>
            <a:ext cx="10515600" cy="1771894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rgbClr val="FF0000"/>
                </a:solidFill>
                <a:latin typeface="XCCW Joined 6a" panose="03050602040000000000" pitchFamily="66" charset="0"/>
              </a:rPr>
              <a:t>Recap all taught phase 5 sounds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How quick can you practise your sounds?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5094" y="2461846"/>
            <a:ext cx="100273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XCCW Joined 6a" panose="03050602040000000000" pitchFamily="66" charset="0"/>
              </a:rPr>
              <a:t>oy         </a:t>
            </a:r>
            <a:r>
              <a:rPr lang="en-GB" sz="4800" dirty="0" err="1">
                <a:latin typeface="XCCW Joined 6a" panose="03050602040000000000" pitchFamily="66" charset="0"/>
              </a:rPr>
              <a:t>ph</a:t>
            </a:r>
            <a:r>
              <a:rPr lang="en-GB" sz="4800">
                <a:latin typeface="XCCW Joined 6a" panose="03050602040000000000" pitchFamily="66" charset="0"/>
              </a:rPr>
              <a:t>       </a:t>
            </a:r>
            <a:r>
              <a:rPr lang="en-GB" sz="4800" err="1">
                <a:latin typeface="XCCW Joined 6a" panose="03050602040000000000" pitchFamily="66" charset="0"/>
              </a:rPr>
              <a:t>wh</a:t>
            </a:r>
            <a:r>
              <a:rPr lang="en-GB" sz="4800">
                <a:latin typeface="XCCW Joined 6a" panose="03050602040000000000" pitchFamily="66" charset="0"/>
              </a:rPr>
              <a:t>    </a:t>
            </a:r>
            <a:r>
              <a:rPr lang="en-GB" sz="4800" err="1">
                <a:latin typeface="XCCW Joined 6a" panose="03050602040000000000" pitchFamily="66" charset="0"/>
              </a:rPr>
              <a:t>ou</a:t>
            </a:r>
            <a:r>
              <a:rPr lang="en-GB" sz="4800">
                <a:latin typeface="XCCW Joined 6a" panose="03050602040000000000" pitchFamily="66" charset="0"/>
              </a:rPr>
              <a:t>                          </a:t>
            </a:r>
          </a:p>
          <a:p>
            <a:r>
              <a:rPr lang="en-GB" sz="4800" err="1">
                <a:latin typeface="XCCW Joined 6a" panose="03050602040000000000" pitchFamily="66" charset="0"/>
              </a:rPr>
              <a:t>ea</a:t>
            </a:r>
            <a:r>
              <a:rPr lang="en-GB" sz="4800">
                <a:latin typeface="XCCW Joined 6a" panose="03050602040000000000" pitchFamily="66" charset="0"/>
              </a:rPr>
              <a:t>           </a:t>
            </a:r>
            <a:r>
              <a:rPr lang="en-GB" sz="4800" err="1">
                <a:latin typeface="XCCW Joined 6a" panose="03050602040000000000" pitchFamily="66" charset="0"/>
              </a:rPr>
              <a:t>ie</a:t>
            </a:r>
            <a:r>
              <a:rPr lang="en-GB" sz="4800">
                <a:latin typeface="XCCW Joined 6a" panose="03050602040000000000" pitchFamily="66" charset="0"/>
              </a:rPr>
              <a:t>            </a:t>
            </a:r>
          </a:p>
          <a:p>
            <a:endParaRPr lang="en-GB" sz="4800">
              <a:latin typeface="XCCW Joined 6a" panose="03050602040000000000" pitchFamily="66" charset="0"/>
            </a:endParaRPr>
          </a:p>
          <a:p>
            <a:r>
              <a:rPr lang="en-GB" sz="4800" err="1">
                <a:latin typeface="XCCW Joined 6a" panose="03050602040000000000" pitchFamily="66" charset="0"/>
              </a:rPr>
              <a:t>ir</a:t>
            </a:r>
            <a:r>
              <a:rPr lang="en-GB" sz="4800">
                <a:latin typeface="XCCW Joined 6a" panose="03050602040000000000" pitchFamily="66" charset="0"/>
              </a:rPr>
              <a:t>        </a:t>
            </a:r>
            <a:r>
              <a:rPr lang="en-GB" sz="4800" err="1">
                <a:latin typeface="XCCW Joined 6a" panose="03050602040000000000" pitchFamily="66" charset="0"/>
              </a:rPr>
              <a:t>ue</a:t>
            </a:r>
            <a:r>
              <a:rPr lang="en-GB" sz="4800">
                <a:latin typeface="XCCW Joined 6a" panose="03050602040000000000" pitchFamily="66" charset="0"/>
              </a:rPr>
              <a:t>    aw</a:t>
            </a:r>
          </a:p>
        </p:txBody>
      </p:sp>
      <p:pic>
        <p:nvPicPr>
          <p:cNvPr id="2050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890" y="4691575"/>
            <a:ext cx="2166425" cy="21664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57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631"/>
    </mc:Choice>
    <mc:Fallback xmlns="">
      <p:transition spd="slow" advTm="2663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934" y="3728034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30605" y="482323"/>
            <a:ext cx="6219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is our new sound, can you spot it? </a:t>
            </a:r>
          </a:p>
        </p:txBody>
      </p:sp>
      <p:sp>
        <p:nvSpPr>
          <p:cNvPr id="8" name="Rectangle 7"/>
          <p:cNvSpPr/>
          <p:nvPr/>
        </p:nvSpPr>
        <p:spPr>
          <a:xfrm>
            <a:off x="6871313" y="5014701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Click on the link to watch Geraldine: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8019" y="446070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Can you tell your caregiver your new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words can you think of that have </a:t>
            </a:r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au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sound?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876548-454A-4E14-B65D-1096281EDADD}"/>
              </a:ext>
            </a:extLst>
          </p:cNvPr>
          <p:cNvSpPr txBox="1"/>
          <p:nvPr/>
        </p:nvSpPr>
        <p:spPr>
          <a:xfrm>
            <a:off x="4713515" y="141841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au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47874D-0E9A-4935-BFBC-F53B1DE1C01D}"/>
              </a:ext>
            </a:extLst>
          </p:cNvPr>
          <p:cNvSpPr txBox="1"/>
          <p:nvPr/>
        </p:nvSpPr>
        <p:spPr>
          <a:xfrm>
            <a:off x="6096000" y="5322251"/>
            <a:ext cx="63181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hlinkClick r:id="rId4"/>
              </a:rPr>
              <a:t>Mr Thorne Does Phonics - au or ore aw - YouTube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DD2A763-7057-425A-B4B2-4DB1CAEB2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133" y="300574"/>
            <a:ext cx="3747867" cy="380463"/>
          </a:xfrm>
        </p:spPr>
        <p:txBody>
          <a:bodyPr>
            <a:noAutofit/>
          </a:bodyPr>
          <a:lstStyle/>
          <a:p>
            <a:r>
              <a:rPr lang="en-GB" sz="2000" u="sng">
                <a:latin typeface="XCCW Joined 6a" panose="03050602040000000000" pitchFamily="66" charset="0"/>
              </a:rPr>
              <a:t>Thursday 14</a:t>
            </a:r>
            <a:r>
              <a:rPr lang="en-GB" sz="2000" u="sng" baseline="30000">
                <a:latin typeface="XCCW Joined 6a" panose="03050602040000000000" pitchFamily="66" charset="0"/>
              </a:rPr>
              <a:t>th</a:t>
            </a:r>
            <a:r>
              <a:rPr lang="en-GB" sz="2000" u="sng">
                <a:latin typeface="XCCW Joined 6a" panose="03050602040000000000" pitchFamily="66" charset="0"/>
              </a:rPr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372977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109"/>
    </mc:Choice>
    <mc:Fallback xmlns="">
      <p:transition spd="slow" advTm="34109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038EE-13FF-4856-AC14-B59CBC33B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367" y="261355"/>
            <a:ext cx="10515600" cy="1325563"/>
          </a:xfrm>
        </p:spPr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Can you add your sound buttons?</a:t>
            </a:r>
            <a:br>
              <a:rPr lang="en-GB">
                <a:solidFill>
                  <a:srgbClr val="FF0000"/>
                </a:solidFill>
              </a:rPr>
            </a:br>
            <a:r>
              <a:rPr lang="en-GB"/>
              <a:t>New sound: 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49AFC-D434-4E3E-B5B3-3DB3470FF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/>
              <a:t>author</a:t>
            </a:r>
          </a:p>
          <a:p>
            <a:pPr marL="0" indent="0">
              <a:buNone/>
            </a:pPr>
            <a:r>
              <a:rPr lang="en-GB"/>
              <a:t>automatic</a:t>
            </a:r>
          </a:p>
          <a:p>
            <a:pPr marL="0" indent="0">
              <a:buNone/>
            </a:pPr>
            <a:r>
              <a:rPr lang="en-GB"/>
              <a:t>August </a:t>
            </a:r>
          </a:p>
          <a:p>
            <a:pPr marL="0" indent="0">
              <a:buNone/>
            </a:pPr>
            <a:r>
              <a:rPr lang="en-GB"/>
              <a:t>Paul</a:t>
            </a:r>
          </a:p>
          <a:p>
            <a:pPr marL="0" indent="0">
              <a:buNone/>
            </a:pPr>
            <a:r>
              <a:rPr lang="en-GB"/>
              <a:t>haunt</a:t>
            </a:r>
          </a:p>
          <a:p>
            <a:pPr marL="0" indent="0">
              <a:buNone/>
            </a:pPr>
            <a:r>
              <a:rPr lang="en-GB"/>
              <a:t>haunted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EE4FDC-FEF0-4F22-BC0E-CFD37141948A}"/>
              </a:ext>
            </a:extLst>
          </p:cNvPr>
          <p:cNvSpPr txBox="1"/>
          <p:nvPr/>
        </p:nvSpPr>
        <p:spPr>
          <a:xfrm>
            <a:off x="5070120" y="153975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  <p:pic>
        <p:nvPicPr>
          <p:cNvPr id="6" name="Picture 2" descr="Geraldine the Giraffe (@The1Geraldine) | Twitter">
            <a:extLst>
              <a:ext uri="{FF2B5EF4-FFF2-40B4-BE49-F238E27FC236}">
                <a16:creationId xmlns:a16="http://schemas.microsoft.com/office/drawing/2014/main" id="{1EB954FE-0874-444C-B6AA-2A303B04E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856" y="4874492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E025F18-CB6E-4849-9A08-6E25C5CA4658}"/>
              </a:ext>
            </a:extLst>
          </p:cNvPr>
          <p:cNvSpPr txBox="1">
            <a:spLocks/>
          </p:cNvSpPr>
          <p:nvPr/>
        </p:nvSpPr>
        <p:spPr>
          <a:xfrm>
            <a:off x="8928875" y="168372"/>
            <a:ext cx="3747867" cy="3804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u="sng">
                <a:latin typeface="XCCW Joined 6a" panose="03050602040000000000" pitchFamily="66" charset="0"/>
              </a:rPr>
              <a:t>Thursday 14</a:t>
            </a:r>
            <a:r>
              <a:rPr lang="en-GB" sz="2000" u="sng" baseline="30000">
                <a:latin typeface="XCCW Joined 6a" panose="03050602040000000000" pitchFamily="66" charset="0"/>
              </a:rPr>
              <a:t>th</a:t>
            </a:r>
            <a:r>
              <a:rPr lang="en-GB" sz="2000" u="sng">
                <a:latin typeface="XCCW Joined 6a" panose="03050602040000000000" pitchFamily="66" charset="0"/>
              </a:rPr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135303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117"/>
    </mc:Choice>
    <mc:Fallback xmlns="">
      <p:transition spd="slow" advTm="59117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A7588-D2D8-4AAE-8EE4-47F93942E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4396" y="309774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/>
              <a:t>Can you read the sentences?</a:t>
            </a:r>
            <a:br>
              <a:rPr lang="en-GB"/>
            </a:br>
            <a:br>
              <a:rPr lang="en-GB">
                <a:solidFill>
                  <a:srgbClr val="FF0000"/>
                </a:solidFill>
              </a:rPr>
            </a:br>
            <a:r>
              <a:rPr lang="en-GB">
                <a:solidFill>
                  <a:srgbClr val="FF0000"/>
                </a:solidFill>
              </a:rPr>
              <a:t>Can you find today’s sound?</a:t>
            </a:r>
            <a:br>
              <a:rPr lang="en-GB">
                <a:solidFill>
                  <a:srgbClr val="FF0000"/>
                </a:solidFill>
              </a:rPr>
            </a:br>
            <a:br>
              <a:rPr lang="en-GB">
                <a:solidFill>
                  <a:srgbClr val="FF0000"/>
                </a:solidFill>
              </a:rPr>
            </a:br>
            <a:r>
              <a:rPr lang="en-GB">
                <a:solidFill>
                  <a:srgbClr val="FF0000"/>
                </a:solidFill>
              </a:rPr>
              <a:t>Write your own sentences!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94D348-F0FE-467D-ADBF-0ED883B3C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481" y="2551792"/>
            <a:ext cx="4393907" cy="21965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/>
              <a:t>The room is haunted.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Paul is born in August.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I drive an automatic car. </a:t>
            </a:r>
          </a:p>
          <a:p>
            <a:pPr marL="0" indent="0">
              <a:buNone/>
            </a:pPr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0AD150-7645-4559-A7A9-8D96507AA9FC}"/>
              </a:ext>
            </a:extLst>
          </p:cNvPr>
          <p:cNvSpPr txBox="1">
            <a:spLocks/>
          </p:cNvSpPr>
          <p:nvPr/>
        </p:nvSpPr>
        <p:spPr>
          <a:xfrm>
            <a:off x="8444133" y="300574"/>
            <a:ext cx="3747867" cy="3804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u="sng">
                <a:latin typeface="XCCW Joined 6a" panose="03050602040000000000" pitchFamily="66" charset="0"/>
              </a:rPr>
              <a:t>Thursday 14</a:t>
            </a:r>
            <a:r>
              <a:rPr lang="en-GB" sz="2000" u="sng" baseline="30000">
                <a:latin typeface="XCCW Joined 6a" panose="03050602040000000000" pitchFamily="66" charset="0"/>
              </a:rPr>
              <a:t>th</a:t>
            </a:r>
            <a:r>
              <a:rPr lang="en-GB" sz="2000" u="sng">
                <a:latin typeface="XCCW Joined 6a" panose="03050602040000000000" pitchFamily="66" charset="0"/>
              </a:rPr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109013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399"/>
    </mc:Choice>
    <mc:Fallback xmlns="">
      <p:transition spd="slow" advTm="41399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31BA2E-56C6-4E11-9387-26217C5AAF5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5051" y="662400"/>
            <a:ext cx="7007349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>
                <a:latin typeface="XCCW Joined 6a" panose="03050602040000000000" pitchFamily="66" charset="0"/>
              </a:rPr>
              <a:t>Friday 15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2021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6EC53-6197-41A6-87B4-B6D88C48F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2" y="2286001"/>
            <a:ext cx="4389998" cy="35935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>
                <a:solidFill>
                  <a:srgbClr val="FF0000"/>
                </a:solidFill>
              </a:rPr>
              <a:t>Recap! How quick can you read these words?</a:t>
            </a:r>
          </a:p>
          <a:p>
            <a:pPr marL="0" indent="0">
              <a:buNone/>
            </a:pPr>
            <a:r>
              <a:rPr lang="en-GB" b="1">
                <a:solidFill>
                  <a:schemeClr val="tx1">
                    <a:alpha val="60000"/>
                  </a:schemeClr>
                </a:solidFill>
              </a:rPr>
              <a:t>author</a:t>
            </a:r>
          </a:p>
          <a:p>
            <a:pPr marL="0" indent="0">
              <a:buNone/>
            </a:pPr>
            <a:r>
              <a:rPr lang="en-GB" b="1">
                <a:solidFill>
                  <a:schemeClr val="tx1">
                    <a:alpha val="60000"/>
                  </a:schemeClr>
                </a:solidFill>
              </a:rPr>
              <a:t>automatic</a:t>
            </a:r>
          </a:p>
          <a:p>
            <a:pPr marL="0" indent="0">
              <a:buNone/>
            </a:pPr>
            <a:r>
              <a:rPr lang="en-GB" b="1">
                <a:solidFill>
                  <a:schemeClr val="tx1">
                    <a:alpha val="60000"/>
                  </a:schemeClr>
                </a:solidFill>
              </a:rPr>
              <a:t>August </a:t>
            </a:r>
          </a:p>
          <a:p>
            <a:pPr marL="0" indent="0">
              <a:buNone/>
            </a:pPr>
            <a:r>
              <a:rPr lang="en-GB" b="1">
                <a:solidFill>
                  <a:schemeClr val="tx1">
                    <a:alpha val="60000"/>
                  </a:schemeClr>
                </a:solidFill>
              </a:rPr>
              <a:t>Paul</a:t>
            </a:r>
          </a:p>
          <a:p>
            <a:pPr marL="0" indent="0">
              <a:buNone/>
            </a:pPr>
            <a:r>
              <a:rPr lang="en-GB" b="1">
                <a:solidFill>
                  <a:schemeClr val="tx1">
                    <a:alpha val="60000"/>
                  </a:schemeClr>
                </a:solidFill>
              </a:rPr>
              <a:t>haunt</a:t>
            </a:r>
          </a:p>
          <a:p>
            <a:pPr marL="0" indent="0">
              <a:buNone/>
            </a:pPr>
            <a:r>
              <a:rPr lang="en-GB" b="1">
                <a:solidFill>
                  <a:schemeClr val="tx1">
                    <a:alpha val="60000"/>
                  </a:schemeClr>
                </a:solidFill>
              </a:rPr>
              <a:t>haunted</a:t>
            </a:r>
          </a:p>
          <a:p>
            <a:endParaRPr lang="en-GB" sz="200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D8150F-6605-41FF-8F0D-F764ADE5A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200" y="240253"/>
            <a:ext cx="2438708" cy="2160000"/>
          </a:xfrm>
          <a:prstGeom prst="rect">
            <a:avLst/>
          </a:prstGeom>
        </p:spPr>
      </p:pic>
      <p:pic>
        <p:nvPicPr>
          <p:cNvPr id="5" name="Picture 2" descr="Geraldine the Giraffe (@The1Geraldine) | Twitter">
            <a:extLst>
              <a:ext uri="{FF2B5EF4-FFF2-40B4-BE49-F238E27FC236}">
                <a16:creationId xmlns:a16="http://schemas.microsoft.com/office/drawing/2014/main" id="{4017427B-631A-46B0-BE0E-48A14D43C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7039" y="3114580"/>
            <a:ext cx="2160000" cy="216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tar: 5 Points 6">
            <a:extLst>
              <a:ext uri="{FF2B5EF4-FFF2-40B4-BE49-F238E27FC236}">
                <a16:creationId xmlns:a16="http://schemas.microsoft.com/office/drawing/2014/main" id="{873BA176-6F52-42AE-8332-39586EA81E66}"/>
              </a:ext>
            </a:extLst>
          </p:cNvPr>
          <p:cNvSpPr/>
          <p:nvPr/>
        </p:nvSpPr>
        <p:spPr>
          <a:xfrm>
            <a:off x="6737272" y="5478223"/>
            <a:ext cx="588945" cy="525969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63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049"/>
    </mc:Choice>
    <mc:Fallback xmlns="">
      <p:transition spd="slow" advTm="82049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402" y="132059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30605" y="482323"/>
            <a:ext cx="6219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is our new sound, can you spot it? </a:t>
            </a:r>
          </a:p>
        </p:txBody>
      </p:sp>
      <p:sp>
        <p:nvSpPr>
          <p:cNvPr id="8" name="Rectangle 7"/>
          <p:cNvSpPr/>
          <p:nvPr/>
        </p:nvSpPr>
        <p:spPr>
          <a:xfrm>
            <a:off x="6313294" y="5075505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Click on the link to watch Geraldine: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8019" y="446070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Can you tell your caregiver your new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words can you think of that have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oe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 sound?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876548-454A-4E14-B65D-1096281EDADD}"/>
              </a:ext>
            </a:extLst>
          </p:cNvPr>
          <p:cNvSpPr txBox="1"/>
          <p:nvPr/>
        </p:nvSpPr>
        <p:spPr>
          <a:xfrm>
            <a:off x="4713515" y="1418410"/>
            <a:ext cx="402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err="1"/>
              <a:t>ey</a:t>
            </a:r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0A5814-F409-4B39-B7CC-B74136EE05B1}"/>
              </a:ext>
            </a:extLst>
          </p:cNvPr>
          <p:cNvSpPr txBox="1"/>
          <p:nvPr/>
        </p:nvSpPr>
        <p:spPr>
          <a:xfrm>
            <a:off x="6194235" y="5474685"/>
            <a:ext cx="51768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hlinkClick r:id="rId4"/>
              </a:rPr>
              <a:t>Geraldine the Giraffe learns /ey/ - YouTube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1D7AA3-EF9B-455A-BA6D-7F6378FD4DB1}"/>
              </a:ext>
            </a:extLst>
          </p:cNvPr>
          <p:cNvSpPr txBox="1"/>
          <p:nvPr/>
        </p:nvSpPr>
        <p:spPr>
          <a:xfrm>
            <a:off x="8292330" y="4154344"/>
            <a:ext cx="2401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err="1"/>
              <a:t>ee</a:t>
            </a:r>
            <a:r>
              <a:rPr lang="en-GB"/>
              <a:t>    </a:t>
            </a:r>
            <a:r>
              <a:rPr lang="en-GB" err="1"/>
              <a:t>ea</a:t>
            </a:r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1CBB36-8B7B-44CE-A636-84470FE6C513}"/>
              </a:ext>
            </a:extLst>
          </p:cNvPr>
          <p:cNvSpPr txBox="1"/>
          <p:nvPr/>
        </p:nvSpPr>
        <p:spPr>
          <a:xfrm>
            <a:off x="446933" y="35593"/>
            <a:ext cx="6318172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u="sng">
                <a:solidFill>
                  <a:prstClr val="black"/>
                </a:solidFill>
                <a:latin typeface="XCCW Joined 6a" panose="03050602040000000000" pitchFamily="66" charset="0"/>
              </a:rPr>
              <a:t>Friday 15th</a:t>
            </a:r>
            <a:r>
              <a:rPr kumimoji="0" lang="en-GB" sz="18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j-ea"/>
                <a:cs typeface="+mj-cs"/>
              </a:rPr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202597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581"/>
    </mc:Choice>
    <mc:Fallback xmlns="">
      <p:transition spd="slow" advTm="50581"/>
    </mc:Fallback>
  </mc:AlternateContent>
  <p:extLst>
    <p:ext uri="{3A86A75C-4F4B-4683-9AE1-C65F6400EC91}">
      <p14:laserTraceLst xmlns:p14="http://schemas.microsoft.com/office/powerpoint/2010/main">
        <p14:tracePtLst>
          <p14:tracePt t="11868" x="3095625" y="6834188"/>
          <p14:tracePt t="12151" x="3417888" y="6637338"/>
          <p14:tracePt t="12159" x="3552825" y="6392863"/>
          <p14:tracePt t="12166" x="3678238" y="6126163"/>
          <p14:tracePt t="12174" x="3741738" y="6007100"/>
          <p14:tracePt t="12181" x="3867150" y="5764213"/>
          <p14:tracePt t="12188" x="4032250" y="5503863"/>
          <p14:tracePt t="12198" x="4173538" y="5283200"/>
          <p14:tracePt t="12203" x="4213225" y="5227638"/>
          <p14:tracePt t="12214" x="4284663" y="5094288"/>
          <p14:tracePt t="12218" x="4332288" y="4953000"/>
          <p14:tracePt t="12230" x="4370388" y="4897438"/>
          <p14:tracePt t="12234" x="4394200" y="4772025"/>
          <p14:tracePt t="12241" x="4418013" y="4652963"/>
          <p14:tracePt t="12254" x="4433888" y="4591050"/>
          <p14:tracePt t="12256" x="4441825" y="4479925"/>
          <p14:tracePt t="12265" x="4457700" y="4370388"/>
          <p14:tracePt t="12271" x="4457700" y="4291013"/>
          <p14:tracePt t="12281" x="4465638" y="4251325"/>
          <p14:tracePt t="12286" x="4457700" y="4181475"/>
          <p14:tracePt t="12298" x="4441825" y="4133850"/>
          <p14:tracePt t="12300" x="4433888" y="4102100"/>
          <p14:tracePt t="12315" x="4418013" y="4070350"/>
          <p14:tracePt t="12316" x="4410075" y="4030663"/>
          <p14:tracePt t="12324" x="4410075" y="4022725"/>
          <p14:tracePt t="12332" x="4402138" y="3984625"/>
          <p14:tracePt t="12338" x="4402138" y="3944938"/>
          <p14:tracePt t="12349" x="4402138" y="3897313"/>
          <p14:tracePt t="12354" x="4418013" y="3873500"/>
          <p14:tracePt t="12364" x="4441825" y="3825875"/>
          <p14:tracePt t="12368" x="4465638" y="3787775"/>
          <p14:tracePt t="12384" x="4521200" y="3708400"/>
          <p14:tracePt t="12391" x="4575175" y="3622675"/>
          <p14:tracePt t="12400" x="4606925" y="3567113"/>
          <p14:tracePt t="12406" x="4638675" y="3495675"/>
          <p14:tracePt t="12416" x="4694238" y="3409950"/>
          <p14:tracePt t="12421" x="4741863" y="3306763"/>
          <p14:tracePt t="12431" x="4757738" y="3267075"/>
          <p14:tracePt t="12436" x="4819650" y="3165475"/>
          <p14:tracePt t="12449" x="4899025" y="2952750"/>
          <p14:tracePt t="12451" x="4922838" y="2921000"/>
          <p14:tracePt t="12458" x="4954588" y="2771775"/>
          <p14:tracePt t="12466" x="4984750" y="2644775"/>
          <p14:tracePt t="12473" x="4984750" y="2606675"/>
          <p14:tracePt t="12482" x="5008563" y="2511425"/>
          <p14:tracePt t="12488" x="5016500" y="2417763"/>
          <p14:tracePt t="12498" x="5016500" y="2378075"/>
          <p14:tracePt t="12503" x="5024438" y="2370138"/>
          <p14:tracePt t="12578" x="5032375" y="2370138"/>
          <p14:tracePt t="12586" x="5048250" y="2362200"/>
          <p14:tracePt t="12596" x="5064125" y="2346325"/>
          <p14:tracePt t="12601" x="5087938" y="2330450"/>
          <p14:tracePt t="12609" x="5095875" y="2322513"/>
          <p14:tracePt t="12616" x="5119688" y="2298700"/>
          <p14:tracePt t="12623" x="5135563" y="2274888"/>
          <p14:tracePt t="12632" x="5151438" y="2259013"/>
          <p14:tracePt t="12638" x="5175250" y="2220913"/>
          <p14:tracePt t="12650" x="5189538" y="2181225"/>
          <p14:tracePt t="12653" x="5213350" y="2149475"/>
          <p14:tracePt t="12663" x="5213350" y="2101850"/>
          <p14:tracePt t="12668" x="5221288" y="2055813"/>
          <p14:tracePt t="12680" x="5221288" y="1992313"/>
          <p14:tracePt t="12684" x="5221288" y="1976438"/>
          <p14:tracePt t="12691" x="5221288" y="1936750"/>
          <p14:tracePt t="12699" x="5205413" y="1827213"/>
          <p14:tracePt t="12706" x="5189538" y="1787525"/>
          <p14:tracePt t="12716" x="5119688" y="1668463"/>
          <p14:tracePt t="12721" x="5056188" y="1543050"/>
          <p14:tracePt t="12731" x="5040313" y="1503363"/>
          <p14:tracePt t="12736" x="4962525" y="1385888"/>
          <p14:tracePt t="12748" x="4867275" y="1252538"/>
          <p14:tracePt t="12751" x="4787900" y="1165225"/>
          <p14:tracePt t="12759" x="4733925" y="1109663"/>
          <p14:tracePt t="12766" x="4662488" y="1031875"/>
          <p14:tracePt t="12773" x="4575175" y="984250"/>
          <p14:tracePt t="12785" x="4545013" y="976313"/>
          <p14:tracePt t="12788" x="4481513" y="952500"/>
          <p14:tracePt t="12799" x="4457700" y="944563"/>
          <p14:tracePt t="12803" x="4433888" y="936625"/>
          <p14:tracePt t="12813" x="4386263" y="920750"/>
          <p14:tracePt t="12819" x="4364038" y="912813"/>
          <p14:tracePt t="12828" x="4332288" y="912813"/>
          <p14:tracePt t="12833" x="4316413" y="912813"/>
          <p14:tracePt t="12842" x="4276725" y="912813"/>
          <p14:tracePt t="12849" x="4213225" y="936625"/>
          <p14:tracePt t="12856" x="4189413" y="944563"/>
          <p14:tracePt t="12866" x="4135438" y="976313"/>
          <p14:tracePt t="12871" x="4079875" y="992188"/>
          <p14:tracePt t="12880" x="4056063" y="1016000"/>
          <p14:tracePt t="12886" x="4016375" y="1031875"/>
          <p14:tracePt t="12895" x="3976688" y="1063625"/>
          <p14:tracePt t="12901" x="3922713" y="1117600"/>
          <p14:tracePt t="12908" x="3898900" y="1133475"/>
          <p14:tracePt t="12919" x="3859213" y="1189038"/>
          <p14:tracePt t="12923" x="3819525" y="1290638"/>
          <p14:tracePt t="12932" x="3811588" y="1322388"/>
          <p14:tracePt t="12938" x="3811588" y="1385888"/>
          <p14:tracePt t="12949" x="3811588" y="1465263"/>
          <p14:tracePt t="12953" x="3811588" y="1479550"/>
          <p14:tracePt t="12962" x="3827463" y="1566863"/>
          <p14:tracePt t="12968" x="3859213" y="1638300"/>
          <p14:tracePt t="12981" x="3898900" y="1708150"/>
          <p14:tracePt t="12984" x="3922713" y="1763713"/>
          <p14:tracePt t="12991" x="3954463" y="1835150"/>
          <p14:tracePt t="12999" x="3992563" y="1873250"/>
          <p14:tracePt t="13017" x="4071938" y="1976438"/>
          <p14:tracePt t="13022" x="4143375" y="2047875"/>
          <p14:tracePt t="13032" x="4159250" y="2062163"/>
          <p14:tracePt t="13036" x="4221163" y="2093913"/>
          <p14:tracePt t="13048" x="4356100" y="2157413"/>
          <p14:tracePt t="13052" x="4457700" y="2197100"/>
          <p14:tracePt t="13058" x="4489450" y="2205038"/>
          <p14:tracePt t="13067" x="4598988" y="2220913"/>
          <p14:tracePt t="13074" x="4670425" y="2228850"/>
          <p14:tracePt t="13083" x="4718050" y="2228850"/>
          <p14:tracePt t="13088" x="4795838" y="2228850"/>
          <p14:tracePt t="13099" x="4891088" y="2228850"/>
          <p14:tracePt t="13103" x="4938713" y="2228850"/>
          <p14:tracePt t="13113" x="5008563" y="2205038"/>
          <p14:tracePt t="13118" x="5095875" y="2157413"/>
          <p14:tracePt t="13126" x="5181600" y="2117725"/>
          <p14:tracePt t="13134" x="5189538" y="2117725"/>
          <p14:tracePt t="13141" x="5245100" y="2070100"/>
          <p14:tracePt t="13150" x="5316538" y="2024063"/>
          <p14:tracePt t="13156" x="5340350" y="2000250"/>
          <p14:tracePt t="13166" x="5386388" y="1936750"/>
          <p14:tracePt t="13171" x="5434013" y="1881188"/>
          <p14:tracePt t="13182" x="5449888" y="1843088"/>
          <p14:tracePt t="13186" x="5449888" y="1779588"/>
          <p14:tracePt t="13198" x="5449888" y="1731963"/>
          <p14:tracePt t="13201" x="5449888" y="1662113"/>
          <p14:tracePt t="13209" x="5426075" y="1614488"/>
          <p14:tracePt t="13217" x="5394325" y="1558925"/>
          <p14:tracePt t="13223" x="5364163" y="1487488"/>
          <p14:tracePt t="13232" x="5356225" y="1465263"/>
          <p14:tracePt t="13238" x="5308600" y="1409700"/>
          <p14:tracePt t="13249" x="5237163" y="1338263"/>
          <p14:tracePt t="13253" x="5213350" y="1314450"/>
          <p14:tracePt t="13263" x="5159375" y="1290638"/>
          <p14:tracePt t="13268" x="5087938" y="1252538"/>
          <p14:tracePt t="13276" x="5008563" y="1228725"/>
          <p14:tracePt t="13285" x="4978400" y="1220788"/>
          <p14:tracePt t="13291" x="4930775" y="1196975"/>
          <p14:tracePt t="13299" x="4883150" y="1196975"/>
          <p14:tracePt t="13319" x="4779963" y="1189038"/>
          <p14:tracePt t="13321" x="4718050" y="1189038"/>
          <p14:tracePt t="13331" x="4670425" y="1189038"/>
          <p14:tracePt t="13336" x="4630738" y="1189038"/>
          <p14:tracePt t="13348" x="4583113" y="1189038"/>
          <p14:tracePt t="13351" x="4521200" y="1204913"/>
          <p14:tracePt t="13358" x="4489450" y="1212850"/>
          <p14:tracePt t="13366" x="4441825" y="1236663"/>
          <p14:tracePt t="13373" x="4370388" y="1268413"/>
          <p14:tracePt t="13384" x="4356100" y="1282700"/>
          <p14:tracePt t="13388" x="4292600" y="1330325"/>
          <p14:tracePt t="13398" x="4237038" y="1377950"/>
          <p14:tracePt t="13404" x="4205288" y="1401763"/>
          <p14:tracePt t="13413" x="4165600" y="1441450"/>
          <p14:tracePt t="13418" x="4127500" y="1511300"/>
          <p14:tracePt t="13427" x="4119563" y="1527175"/>
          <p14:tracePt t="13434" x="4103688" y="1630363"/>
          <p14:tracePt t="13442" x="4119563" y="1716088"/>
          <p14:tracePt t="13451" x="4151313" y="1771650"/>
          <p14:tracePt t="13456" x="4173538" y="1795463"/>
          <p14:tracePt t="13465" x="4221163" y="1851025"/>
          <p14:tracePt t="13471" x="4292600" y="1912938"/>
          <p14:tracePt t="13480" x="4332288" y="1944688"/>
          <p14:tracePt t="13486" x="4418013" y="1992313"/>
          <p14:tracePt t="13493" x="4537075" y="2047875"/>
          <p14:tracePt t="13501" x="4591050" y="2062163"/>
          <p14:tracePt t="13508" x="4702175" y="2085975"/>
          <p14:tracePt t="13516" x="4795838" y="2101850"/>
          <p14:tracePt t="13523" x="4906963" y="2117725"/>
          <p14:tracePt t="13533" x="4938713" y="2117725"/>
          <p14:tracePt t="13538" x="5008563" y="2117725"/>
          <p14:tracePt t="13548" x="5072063" y="2109788"/>
          <p14:tracePt t="13553" x="5087938" y="2093913"/>
          <p14:tracePt t="13563" x="5127625" y="2078038"/>
          <p14:tracePt t="13568" x="5175250" y="2032000"/>
          <p14:tracePt t="13576" x="5189538" y="2016125"/>
          <p14:tracePt t="13586" x="5229225" y="1960563"/>
          <p14:tracePt t="13591" x="5268913" y="1920875"/>
          <p14:tracePt t="13600" x="5316538" y="1865313"/>
          <p14:tracePt t="13605" x="5324475" y="1851025"/>
          <p14:tracePt t="13616" x="5356225" y="1811338"/>
          <p14:tracePt t="13620" x="5380038" y="1755775"/>
          <p14:tracePt t="13631" x="5386388" y="1739900"/>
          <p14:tracePt t="13636" x="5386388" y="1676400"/>
          <p14:tracePt t="13652" x="5380038" y="1614488"/>
          <p14:tracePt t="13658" x="5364163" y="1566863"/>
          <p14:tracePt t="13667" x="5300663" y="1487488"/>
          <p14:tracePt t="13673" x="5245100" y="1433513"/>
          <p14:tracePt t="13684" x="5189538" y="1401763"/>
          <p14:tracePt t="13688" x="5103813" y="1362075"/>
          <p14:tracePt t="13698" x="5000625" y="1314450"/>
          <p14:tracePt t="13703" x="4970463" y="1306513"/>
          <p14:tracePt t="13715" x="4851400" y="1268413"/>
          <p14:tracePt t="13719" x="4757738" y="1244600"/>
          <p14:tracePt t="13726" x="4710113" y="1244600"/>
          <p14:tracePt t="13734" x="4575175" y="1220788"/>
          <p14:tracePt t="13741" x="4465638" y="1204913"/>
          <p14:tracePt t="13751" x="4386263" y="1189038"/>
          <p14:tracePt t="13756" x="4348163" y="1189038"/>
          <p14:tracePt t="13766" x="4292600" y="1189038"/>
          <p14:tracePt t="13771" x="4268788" y="1189038"/>
          <p14:tracePt t="13778" x="4229100" y="1189038"/>
          <p14:tracePt t="13786" x="4205288" y="1204913"/>
          <p14:tracePt t="13793" x="4165600" y="1228725"/>
          <p14:tracePt t="13801" x="4159250" y="1244600"/>
          <p14:tracePt t="13808" x="4135438" y="1282700"/>
          <p14:tracePt t="13817" x="4103688" y="1322388"/>
          <p14:tracePt t="13825" x="4087813" y="1377950"/>
          <p14:tracePt t="13834" x="4079875" y="1409700"/>
          <p14:tracePt t="13838" x="4064000" y="1479550"/>
          <p14:tracePt t="13847" x="4064000" y="1558925"/>
          <p14:tracePt t="13857" x="4064000" y="1590675"/>
          <p14:tracePt t="13863" x="4071938" y="1668463"/>
          <p14:tracePt t="13868" x="4103688" y="1755775"/>
          <p14:tracePt t="13875" x="4111625" y="1787525"/>
          <p14:tracePt t="13884" x="4173538" y="1873250"/>
          <p14:tracePt t="13891" x="4237038" y="1936750"/>
          <p14:tracePt t="13900" x="4308475" y="2008188"/>
          <p14:tracePt t="13906" x="4332288" y="2032000"/>
          <p14:tracePt t="13915" x="4402138" y="2078038"/>
          <p14:tracePt t="13921" x="4505325" y="2133600"/>
          <p14:tracePt t="13932" x="4622800" y="2173288"/>
          <p14:tracePt t="13935" x="4749800" y="2197100"/>
          <p14:tracePt t="13943" x="4891088" y="2197100"/>
          <p14:tracePt t="13951" x="4938713" y="2197100"/>
          <p14:tracePt t="13958" x="5095875" y="2197100"/>
          <p14:tracePt t="13966" x="5253038" y="2197100"/>
          <p14:tracePt t="13973" x="5284788" y="2197100"/>
          <p14:tracePt t="13983" x="5410200" y="2157413"/>
          <p14:tracePt t="13988" x="5497513" y="2093913"/>
          <p14:tracePt t="14000" x="5561013" y="2024063"/>
          <p14:tracePt t="14003" x="5584825" y="2000250"/>
          <p14:tracePt t="14011" x="5622925" y="1928813"/>
          <p14:tracePt t="14019" x="5662613" y="1827213"/>
          <p14:tracePt t="14025" x="5662613" y="1803400"/>
          <p14:tracePt t="14033" x="5662613" y="1716088"/>
          <p14:tracePt t="14041" x="5662613" y="1638300"/>
          <p14:tracePt t="14050" x="5662613" y="1590675"/>
          <p14:tracePt t="14055" x="5630863" y="1519238"/>
          <p14:tracePt t="14065" x="5561013" y="1433513"/>
          <p14:tracePt t="14070" x="5497513" y="1362075"/>
          <p14:tracePt t="14081" x="5465763" y="1314450"/>
          <p14:tracePt t="14085" x="5364163" y="1244600"/>
          <p14:tracePt t="14093" x="5245100" y="1165225"/>
          <p14:tracePt t="14101" x="5189538" y="1125538"/>
          <p14:tracePt t="14108" x="5072063" y="1077913"/>
          <p14:tracePt t="14118" x="4962525" y="1039813"/>
          <p14:tracePt t="14123" x="4922838" y="1031875"/>
          <p14:tracePt t="14133" x="4827588" y="1008063"/>
          <p14:tracePt t="14138" x="4718050" y="1008063"/>
          <p14:tracePt t="14150" x="4646613" y="992188"/>
          <p14:tracePt t="14153" x="4545013" y="992188"/>
          <p14:tracePt t="14161" x="4410075" y="1016000"/>
          <p14:tracePt t="14168" x="4332288" y="1039813"/>
          <p14:tracePt t="14177" x="4260850" y="1071563"/>
          <p14:tracePt t="14184" x="4205288" y="1101725"/>
          <p14:tracePt t="14190" x="4143375" y="1165225"/>
          <p14:tracePt t="14201" x="4127500" y="1189038"/>
          <p14:tracePt t="14205" x="4071938" y="1268413"/>
          <p14:tracePt t="14215" x="4040188" y="1354138"/>
          <p14:tracePt t="14221" x="4016375" y="1401763"/>
          <p14:tracePt t="14232" x="4000500" y="1503363"/>
          <p14:tracePt t="14236" x="4000500" y="1614488"/>
          <p14:tracePt t="14251" x="4024313" y="1731963"/>
          <p14:tracePt t="14258" x="4056063" y="1819275"/>
          <p14:tracePt t="14267" x="4103688" y="1889125"/>
          <p14:tracePt t="14273" x="4151313" y="1952625"/>
          <p14:tracePt t="14282" x="4205288" y="2008188"/>
          <p14:tracePt t="14288" x="4308475" y="2085975"/>
          <p14:tracePt t="14298" x="4410075" y="2133600"/>
          <p14:tracePt t="14303" x="4449763" y="2157413"/>
          <p14:tracePt t="14311" x="4513263" y="2173288"/>
          <p14:tracePt t="14319" x="4568825" y="2189163"/>
          <p14:tracePt t="14325" x="4583113" y="2189163"/>
          <p14:tracePt t="14334" x="4606925" y="2189163"/>
          <p14:tracePt t="14341" x="4630738" y="2189163"/>
          <p14:tracePt t="14351" x="4646613" y="2189163"/>
          <p14:tracePt t="14355" x="4686300" y="2181225"/>
          <p14:tracePt t="14364" x="4725988" y="2157413"/>
          <p14:tracePt t="14371" x="4779963" y="2125663"/>
          <p14:tracePt t="14381" x="4795838" y="2101850"/>
          <p14:tracePt t="14386" x="4811713" y="2047875"/>
          <p14:tracePt t="14393" x="4811713" y="2000250"/>
          <p14:tracePt t="14401" x="4811713" y="1976438"/>
          <p14:tracePt t="14408" x="4811713" y="1928813"/>
          <p14:tracePt t="14418" x="4779963" y="1873250"/>
          <p14:tracePt t="14423" x="4773613" y="1858963"/>
          <p14:tracePt t="14433" x="4741863" y="1803400"/>
          <p14:tracePt t="14439" x="4702175" y="1787525"/>
          <p14:tracePt t="14448" x="4694238" y="1771650"/>
          <p14:tracePt t="14453" x="4678363" y="1771650"/>
          <p14:tracePt t="14461" x="4654550" y="1747838"/>
          <p14:tracePt t="14469" x="4638675" y="1747838"/>
          <p14:tracePt t="14475" x="4630738" y="1747838"/>
          <p14:tracePt t="14485" x="4614863" y="1755775"/>
          <p14:tracePt t="14490" x="4583113" y="1795463"/>
          <p14:tracePt t="14501" x="4575175" y="1827213"/>
          <p14:tracePt t="14506" x="4568825" y="1858963"/>
          <p14:tracePt t="14515" x="4545013" y="1928813"/>
          <p14:tracePt t="14520" x="4545013" y="1992313"/>
          <p14:tracePt t="14530" x="4545013" y="2016125"/>
          <p14:tracePt t="14535" x="4545013" y="2085975"/>
          <p14:tracePt t="14543" x="4575175" y="2141538"/>
          <p14:tracePt t="14551" x="4583113" y="2173288"/>
          <p14:tracePt t="14558" x="4598988" y="2197100"/>
          <p14:tracePt t="14569" x="4614863" y="2220913"/>
          <p14:tracePt t="14574" x="4614863" y="2228850"/>
          <p14:tracePt t="14583" x="4622800" y="2236788"/>
          <p14:tracePt t="14598" x="4630738" y="2236788"/>
          <p14:tracePt t="14603" x="4638675" y="2236788"/>
          <p14:tracePt t="14611" x="4646613" y="2236788"/>
          <p14:tracePt t="14619" x="4662488" y="2236788"/>
          <p14:tracePt t="14626" x="4678363" y="2236788"/>
          <p14:tracePt t="14635" x="4694238" y="2228850"/>
          <p14:tracePt t="14641" x="4725988" y="2212975"/>
          <p14:tracePt t="14651" x="4725988" y="2205038"/>
          <p14:tracePt t="14655" x="4733925" y="2181225"/>
          <p14:tracePt t="14665" x="4733925" y="2157413"/>
          <p14:tracePt t="14671" x="4733925" y="2133600"/>
          <p14:tracePt t="14681" x="4733925" y="2125663"/>
          <p14:tracePt t="14686" x="4733925" y="2101850"/>
          <p14:tracePt t="14693" x="4733925" y="2093913"/>
          <p14:tracePt t="14703" x="4733925" y="2085975"/>
          <p14:tracePt t="14708" x="4733925" y="2070100"/>
          <p14:tracePt t="14718" x="4733925" y="2047875"/>
          <p14:tracePt t="14723" x="4733925" y="2039938"/>
          <p14:tracePt t="14732" x="4733925" y="2024063"/>
          <p14:tracePt t="14750" x="4733925" y="2016125"/>
          <p14:tracePt t="14753" x="4733925" y="2008188"/>
          <p14:tracePt t="14772" x="4733925" y="2000250"/>
          <p14:tracePt t="14836" x="4733925" y="2008188"/>
          <p14:tracePt t="14843" x="4749800" y="2024063"/>
          <p14:tracePt t="14851" x="4765675" y="2032000"/>
          <p14:tracePt t="14858" x="4773613" y="2032000"/>
          <p14:tracePt t="14873" x="4795838" y="2039938"/>
          <p14:tracePt t="14883" x="4803775" y="2039938"/>
          <p14:tracePt t="14888" x="4827588" y="2047875"/>
          <p14:tracePt t="14899" x="4835525" y="2047875"/>
          <p14:tracePt t="14904" x="4843463" y="2047875"/>
          <p14:tracePt t="14911" x="4859338" y="2047875"/>
          <p14:tracePt t="14919" x="4891088" y="2047875"/>
          <p14:tracePt t="14926" x="4899025" y="2047875"/>
          <p14:tracePt t="14934" x="4930775" y="2047875"/>
          <p14:tracePt t="14940" x="4970463" y="2039938"/>
          <p14:tracePt t="14951" x="5000625" y="2032000"/>
          <p14:tracePt t="14955" x="5008563" y="2032000"/>
          <p14:tracePt t="14966" x="5032375" y="2024063"/>
          <p14:tracePt t="14979" x="5064125" y="2016125"/>
          <p14:tracePt t="14986" x="5072063" y="2008188"/>
          <p14:tracePt t="15002" x="5080000" y="2008188"/>
          <p14:tracePt t="15151" x="5103813" y="2008188"/>
          <p14:tracePt t="15158" x="5167313" y="1992313"/>
          <p14:tracePt t="15168" x="5189538" y="1992313"/>
          <p14:tracePt t="15184" x="5324475" y="1936750"/>
          <p14:tracePt t="15189" x="5402263" y="1905000"/>
          <p14:tracePt t="15199" x="5441950" y="1889125"/>
          <p14:tracePt t="15203" x="5497513" y="1843088"/>
          <p14:tracePt t="15211" x="5537200" y="1787525"/>
          <p14:tracePt t="15219" x="5537200" y="1763713"/>
          <p14:tracePt t="15226" x="5545138" y="1676400"/>
          <p14:tracePt t="15237" x="5537200" y="1566863"/>
          <p14:tracePt t="15240" x="5537200" y="1487488"/>
          <p14:tracePt t="15251" x="5489575" y="1354138"/>
          <p14:tracePt t="15256" x="5386388" y="1204913"/>
          <p14:tracePt t="15267" x="5308600" y="1085850"/>
          <p14:tracePt t="15270" x="5253038" y="1031875"/>
          <p14:tracePt t="15278" x="5151438" y="920750"/>
          <p14:tracePt t="15286" x="5016500" y="811213"/>
          <p14:tracePt t="15294" x="4946650" y="779463"/>
          <p14:tracePt t="15304" x="4843463" y="739775"/>
          <p14:tracePt t="15308" x="4741863" y="708025"/>
          <p14:tracePt t="15319" x="4710113" y="708025"/>
          <p14:tracePt t="15323" x="4646613" y="692150"/>
          <p14:tracePt t="15332" x="4552950" y="692150"/>
          <p14:tracePt t="15338" x="4457700" y="723900"/>
          <p14:tracePt t="15346" x="4402138" y="747713"/>
          <p14:tracePt t="15353" x="4316413" y="795338"/>
          <p14:tracePt t="15361" x="4260850" y="850900"/>
          <p14:tracePt t="15371" x="4229100" y="896938"/>
          <p14:tracePt t="15376" x="4181475" y="952500"/>
          <p14:tracePt t="15386" x="4119563" y="1055688"/>
          <p14:tracePt t="15391" x="4103688" y="1077913"/>
          <p14:tracePt t="15400" x="4079875" y="1149350"/>
          <p14:tracePt t="15406" x="4056063" y="1236663"/>
          <p14:tracePt t="15417" x="4040188" y="1346200"/>
          <p14:tracePt t="15421" x="4040188" y="1393825"/>
          <p14:tracePt t="15428" x="4048125" y="1495425"/>
          <p14:tracePt t="15439" x="4087813" y="1638300"/>
          <p14:tracePt t="15443" x="4119563" y="1692275"/>
          <p14:tracePt t="15453" x="4197350" y="1843088"/>
          <p14:tracePt t="15458" x="4324350" y="2008188"/>
          <p14:tracePt t="15468" x="4378325" y="2062163"/>
          <p14:tracePt t="15473" x="4497388" y="2173288"/>
          <p14:tracePt t="15484" x="4670425" y="2274888"/>
          <p14:tracePt t="15488" x="4859338" y="2386013"/>
          <p14:tracePt t="15497" x="4946650" y="2417763"/>
          <p14:tracePt t="15504" x="5135563" y="2479675"/>
          <p14:tracePt t="15511" x="5292725" y="2519363"/>
          <p14:tracePt t="15520" x="5340350" y="2519363"/>
          <p14:tracePt t="15525" x="5449888" y="2519363"/>
          <p14:tracePt t="15535" x="5513388" y="2511425"/>
          <p14:tracePt t="15541" x="5553075" y="2503488"/>
          <p14:tracePt t="15552" x="5622925" y="2441575"/>
          <p14:tracePt t="15556" x="5686425" y="2370138"/>
          <p14:tracePt t="15572" x="5718175" y="2220913"/>
          <p14:tracePt t="15578" x="5718175" y="2078038"/>
          <p14:tracePt t="15593" x="5702300" y="1905000"/>
          <p14:tracePt t="15602" x="5654675" y="1787525"/>
          <p14:tracePt t="15608" x="5607050" y="1716088"/>
          <p14:tracePt t="15618" x="5591175" y="1692275"/>
          <p14:tracePt t="15623" x="5545138" y="1638300"/>
          <p14:tracePt t="15635" x="5473700" y="1582738"/>
          <p14:tracePt t="15638" x="5386388" y="1519238"/>
          <p14:tracePt t="15646" x="5356225" y="1503363"/>
          <p14:tracePt t="15653" x="5268913" y="1479550"/>
          <p14:tracePt t="15661" x="5213350" y="1465263"/>
          <p14:tracePt t="15669" x="5189538" y="1465263"/>
          <p14:tracePt t="15676" x="5095875" y="1465263"/>
          <p14:tracePt t="15686" x="5040313" y="1465263"/>
          <p14:tracePt t="15691" x="5016500" y="1471613"/>
          <p14:tracePt t="15703" x="4978400" y="1511300"/>
          <p14:tracePt t="15717" x="4922838" y="1638300"/>
          <p14:tracePt t="15720" x="4922838" y="1684338"/>
          <p14:tracePt t="15729" x="4922838" y="1779588"/>
          <p14:tracePt t="15737" x="4922838" y="1873250"/>
          <p14:tracePt t="15743" x="4922838" y="1920875"/>
          <p14:tracePt t="15752" x="4954588" y="2062163"/>
          <p14:tracePt t="15758" x="4992688" y="2181225"/>
          <p14:tracePt t="15772" x="5040313" y="2298700"/>
          <p14:tracePt t="15774" x="5103813" y="2425700"/>
          <p14:tracePt t="15783" x="5253038" y="2676525"/>
          <p14:tracePt t="15788" x="5364163" y="2811463"/>
          <p14:tracePt t="15796" x="5568950" y="3046413"/>
          <p14:tracePt t="15803" x="5891213" y="3417888"/>
          <p14:tracePt t="15811" x="6205538" y="3756025"/>
          <p14:tracePt t="15820" x="6300788" y="3857625"/>
          <p14:tracePt t="15826" x="6584950" y="4125913"/>
          <p14:tracePt t="15839" x="6867525" y="4424363"/>
          <p14:tracePt t="15841" x="6954838" y="4503738"/>
          <p14:tracePt t="15851" x="7143750" y="4692650"/>
          <p14:tracePt t="15855" x="7285038" y="4865688"/>
          <p14:tracePt t="15864" x="7324725" y="4905375"/>
          <p14:tracePt t="15871" x="7404100" y="4999038"/>
          <p14:tracePt t="15878" x="7458075" y="5054600"/>
          <p14:tracePt t="15887" x="7481888" y="5078413"/>
          <p14:tracePt t="15893" x="7521575" y="5118100"/>
          <p14:tracePt t="15903" x="7537450" y="5133975"/>
          <p14:tracePt t="15908" x="7577138" y="5181600"/>
          <p14:tracePt t="15919" x="7616825" y="5195888"/>
          <p14:tracePt t="15923" x="7654925" y="5235575"/>
          <p14:tracePt t="15933" x="7758113" y="5275263"/>
          <p14:tracePt t="15938" x="7773988" y="5275263"/>
          <p14:tracePt t="15946" x="7789863" y="5275263"/>
          <p14:tracePt t="15953" x="7805738" y="5275263"/>
          <p14:tracePt t="16148" x="7835900" y="5275263"/>
          <p14:tracePt t="16155" x="8002588" y="5235575"/>
          <p14:tracePt t="16169" x="8080375" y="5211763"/>
          <p14:tracePt t="16170" x="8223250" y="5189538"/>
          <p14:tracePt t="16178" x="8404225" y="5157788"/>
          <p14:tracePt t="16187" x="8482013" y="5133975"/>
          <p14:tracePt t="16193" x="8647113" y="5094288"/>
          <p14:tracePt t="16203" x="8789988" y="5054600"/>
          <p14:tracePt t="16208" x="8923338" y="4992688"/>
          <p14:tracePt t="16218" x="8970963" y="4968875"/>
          <p14:tracePt t="16223" x="9088438" y="4905375"/>
          <p14:tracePt t="16237" x="9207500" y="4865688"/>
          <p14:tracePt t="16238" x="9245600" y="4833938"/>
          <p14:tracePt t="16246" x="9332913" y="4802188"/>
          <p14:tracePt t="16254" x="9420225" y="4740275"/>
          <p14:tracePt t="16260" x="9436100" y="4708525"/>
          <p14:tracePt t="16271" x="9482138" y="4684713"/>
          <p14:tracePt t="16276" x="9529763" y="4613275"/>
          <p14:tracePt t="16285" x="9577388" y="4551363"/>
          <p14:tracePt t="16291" x="9593263" y="4527550"/>
          <p14:tracePt t="16303" x="9609138" y="4464050"/>
          <p14:tracePt t="16306" x="9617075" y="4402138"/>
          <p14:tracePt t="16313" x="9617075" y="4378325"/>
          <p14:tracePt t="16321" x="9617075" y="4314825"/>
          <p14:tracePt t="16328" x="9617075" y="4251325"/>
          <p14:tracePt t="16337" x="9617075" y="4227513"/>
          <p14:tracePt t="16343" x="9609138" y="4173538"/>
          <p14:tracePt t="16353" x="9593263" y="4110038"/>
          <p14:tracePt t="16358" x="9593263" y="4062413"/>
          <p14:tracePt t="16371" x="9585325" y="4038600"/>
          <p14:tracePt t="16374" x="9569450" y="3976688"/>
          <p14:tracePt t="16381" x="9529763" y="3921125"/>
          <p14:tracePt t="16389" x="9513888" y="3881438"/>
          <p14:tracePt t="16395" x="9490075" y="3825875"/>
          <p14:tracePt t="16404" x="9436100" y="3771900"/>
          <p14:tracePt t="16411" x="9420225" y="3740150"/>
          <p14:tracePt t="16420" x="9388475" y="3716338"/>
          <p14:tracePt t="16425" x="9332913" y="3668713"/>
          <p14:tracePt t="16437" x="9277350" y="3622675"/>
          <p14:tracePt t="16441" x="9261475" y="3606800"/>
          <p14:tracePt t="16456" x="9128125" y="3551238"/>
          <p14:tracePt t="16463" x="9026525" y="3511550"/>
          <p14:tracePt t="16471" x="8994775" y="3503613"/>
          <p14:tracePt t="16478" x="8875713" y="3479800"/>
          <p14:tracePt t="16487" x="8837613" y="3455988"/>
          <p14:tracePt t="16493" x="8742363" y="3432175"/>
          <p14:tracePt t="16504" x="8662988" y="3425825"/>
          <p14:tracePt t="16508" x="8561388" y="3409950"/>
          <p14:tracePt t="16517" x="8537575" y="3409950"/>
          <p14:tracePt t="16523" x="8450263" y="3409950"/>
          <p14:tracePt t="16531" x="8324850" y="3409950"/>
          <p14:tracePt t="16538" x="8277225" y="3409950"/>
          <p14:tracePt t="16546" x="8135938" y="3409950"/>
          <p14:tracePt t="16553" x="7994650" y="3409950"/>
          <p14:tracePt t="16561" x="7931150" y="3409950"/>
          <p14:tracePt t="16572" x="7805738" y="3417888"/>
          <p14:tracePt t="16575" x="7694613" y="3455988"/>
          <p14:tracePt t="16587" x="7577138" y="3495675"/>
          <p14:tracePt t="16591" x="7521575" y="3527425"/>
          <p14:tracePt t="16603" x="7450138" y="3575050"/>
          <p14:tracePt t="16606" x="7396163" y="3629025"/>
          <p14:tracePt t="16613" x="7356475" y="3660775"/>
          <p14:tracePt t="16621" x="7300913" y="3732213"/>
          <p14:tracePt t="16628" x="7253288" y="3819525"/>
          <p14:tracePt t="16637" x="7245350" y="3841750"/>
          <p14:tracePt t="16643" x="7237413" y="3921125"/>
          <p14:tracePt t="16653" x="7221538" y="3984625"/>
          <p14:tracePt t="16658" x="7213600" y="4062413"/>
          <p14:tracePt t="16669" x="7213600" y="4102100"/>
          <p14:tracePt t="16673" x="7213600" y="4173538"/>
          <p14:tracePt t="16681" x="7221538" y="4283075"/>
          <p14:tracePt t="16688" x="7229475" y="4322763"/>
          <p14:tracePt t="16696" x="7261225" y="4408488"/>
          <p14:tracePt t="16705" x="7324725" y="4479925"/>
          <p14:tracePt t="16711" x="7348538" y="4503738"/>
          <p14:tracePt t="16721" x="7396163" y="4559300"/>
          <p14:tracePt t="16725" x="7481888" y="4637088"/>
          <p14:tracePt t="16734" x="7561263" y="4700588"/>
          <p14:tracePt t="16740" x="7593013" y="4716463"/>
          <p14:tracePt t="16751" x="7678738" y="4764088"/>
          <p14:tracePt t="16755" x="7797800" y="4818063"/>
          <p14:tracePt t="16763" x="7851775" y="4841875"/>
          <p14:tracePt t="16774" x="7994650" y="4881563"/>
          <p14:tracePt t="16778" x="8199438" y="4921250"/>
          <p14:tracePt t="16789" x="8293100" y="4945063"/>
          <p14:tracePt t="16793" x="8521700" y="4976813"/>
          <p14:tracePt t="16802" x="8789988" y="5006975"/>
          <p14:tracePt t="16808" x="8963025" y="5006975"/>
          <p14:tracePt t="16817" x="9042400" y="5006975"/>
          <p14:tracePt t="16823" x="9167813" y="5006975"/>
          <p14:tracePt t="16831" x="9269413" y="4992688"/>
          <p14:tracePt t="16839" x="9309100" y="4976813"/>
          <p14:tracePt t="16846" x="9348788" y="4921250"/>
          <p14:tracePt t="16854" x="9380538" y="4818063"/>
          <p14:tracePt t="16860" x="9388475" y="4772025"/>
          <p14:tracePt t="16871" x="9388475" y="4660900"/>
          <p14:tracePt t="16876" x="9388475" y="4567238"/>
          <p14:tracePt t="16885" x="9388475" y="4456113"/>
          <p14:tracePt t="16890" x="9388475" y="4402138"/>
          <p14:tracePt t="16904" x="9388475" y="4306888"/>
          <p14:tracePt t="16905" x="9372600" y="4197350"/>
          <p14:tracePt t="16913" x="9364663" y="4157663"/>
          <p14:tracePt t="16921" x="9324975" y="4062413"/>
          <p14:tracePt t="16928" x="9269413" y="3960813"/>
          <p14:tracePt t="16938" x="9253538" y="3937000"/>
          <p14:tracePt t="16944" x="9223375" y="3881438"/>
          <p14:tracePt t="16953" x="9183688" y="3841750"/>
          <p14:tracePt t="16958" x="9120188" y="3779838"/>
          <p14:tracePt t="16970" x="9096375" y="3756025"/>
          <p14:tracePt t="16973" x="8947150" y="3676650"/>
          <p14:tracePt t="16981" x="8859838" y="3636963"/>
          <p14:tracePt t="16989" x="8805863" y="3614738"/>
          <p14:tracePt t="16995" x="8710613" y="3590925"/>
          <p14:tracePt t="17005" x="8616950" y="3582988"/>
          <p14:tracePt t="17011" x="8593138" y="3582988"/>
          <p14:tracePt t="17022" x="8474075" y="3567113"/>
          <p14:tracePt t="17026" x="8340725" y="3567113"/>
          <p14:tracePt t="17045" x="8269288" y="3567113"/>
          <p14:tracePt t="17048" x="8159750" y="3575050"/>
          <p14:tracePt t="17049" x="8018463" y="3598863"/>
          <p14:tracePt t="17056" x="7915275" y="3644900"/>
          <p14:tracePt t="17064" x="7883525" y="3660775"/>
          <p14:tracePt t="17072" x="7797800" y="3708400"/>
          <p14:tracePt t="17078" x="7750175" y="3763963"/>
          <p14:tracePt t="17089" x="7710488" y="3795713"/>
          <p14:tracePt t="17093" x="7694613" y="3819525"/>
          <p14:tracePt t="17106" x="7646988" y="3881438"/>
          <p14:tracePt t="17108" x="7631113" y="3921125"/>
          <p14:tracePt t="17118" x="7608888" y="3976688"/>
          <p14:tracePt t="17123" x="7577138" y="4046538"/>
          <p14:tracePt t="17131" x="7561263" y="4110038"/>
          <p14:tracePt t="17139" x="7561263" y="4125913"/>
          <p14:tracePt t="17145" x="7561263" y="4205288"/>
          <p14:tracePt t="17155" x="7553325" y="4267200"/>
          <p14:tracePt t="17161" x="7553325" y="4298950"/>
          <p14:tracePt t="17172" x="7553325" y="4378325"/>
          <p14:tracePt t="17176" x="7561263" y="4440238"/>
          <p14:tracePt t="17186" x="7600950" y="4511675"/>
          <p14:tracePt t="17190" x="7646988" y="4598988"/>
          <p14:tracePt t="17198" x="7718425" y="4660900"/>
          <p14:tracePt t="17206" x="7789863" y="4708525"/>
          <p14:tracePt t="17213" x="7821613" y="4732338"/>
          <p14:tracePt t="17222" x="7907338" y="4772025"/>
          <p14:tracePt t="17228" x="7986713" y="4802188"/>
          <p14:tracePt t="17239" x="8018463" y="4810125"/>
          <p14:tracePt t="17243" x="8072438" y="4810125"/>
          <p14:tracePt t="17253" x="8120063" y="4810125"/>
          <p14:tracePt t="17258" x="8151813" y="4810125"/>
          <p14:tracePt t="17270" x="8199438" y="4810125"/>
          <p14:tracePt t="17273" x="8245475" y="4787900"/>
          <p14:tracePt t="17280" x="8308975" y="4748213"/>
          <p14:tracePt t="17289" x="8332788" y="4724400"/>
          <p14:tracePt t="17297" x="8380413" y="4700588"/>
          <p14:tracePt t="17306" x="8442325" y="4660900"/>
          <p14:tracePt t="17310" x="8482013" y="4629150"/>
          <p14:tracePt t="17321" x="8553450" y="4583113"/>
          <p14:tracePt t="17325" x="8655050" y="4495800"/>
          <p14:tracePt t="17336" x="8670925" y="4471988"/>
          <p14:tracePt t="17341" x="8678863" y="4416425"/>
          <p14:tracePt t="17348" x="8694738" y="4370388"/>
          <p14:tracePt t="17356" x="8694738" y="4330700"/>
          <p14:tracePt t="17364" x="8694738" y="4322763"/>
          <p14:tracePt t="17373" x="8686800" y="4267200"/>
          <p14:tracePt t="17378" x="8655050" y="4213225"/>
          <p14:tracePt t="17389" x="8647113" y="4197350"/>
          <p14:tracePt t="17393" x="8593138" y="4149725"/>
          <p14:tracePt t="17403" x="8505825" y="4086225"/>
          <p14:tracePt t="17408" x="8450263" y="4054475"/>
          <p14:tracePt t="17416" x="8340725" y="4000500"/>
          <p14:tracePt t="17424" x="8237538" y="3960813"/>
          <p14:tracePt t="17431" x="8096250" y="3921125"/>
          <p14:tracePt t="17439" x="8040688" y="3913188"/>
          <p14:tracePt t="17446" x="7962900" y="3905250"/>
          <p14:tracePt t="17457" x="7883525" y="3905250"/>
          <p14:tracePt t="17461" x="7867650" y="3905250"/>
          <p14:tracePt t="17473" x="7797800" y="3905250"/>
          <p14:tracePt t="17477" x="7726363" y="3913188"/>
          <p14:tracePt t="17488" x="7702550" y="3921125"/>
          <p14:tracePt t="17491" x="7639050" y="3952875"/>
          <p14:tracePt t="17498" x="7585075" y="4000500"/>
          <p14:tracePt t="17507" x="7553325" y="4022725"/>
          <p14:tracePt t="17513" x="7537450" y="4038600"/>
          <p14:tracePt t="17523" x="7505700" y="4086225"/>
          <p14:tracePt t="17528" x="7489825" y="4125913"/>
          <p14:tracePt t="17538" x="7466013" y="4165600"/>
          <p14:tracePt t="17543" x="7458075" y="4205288"/>
          <p14:tracePt t="17553" x="7458075" y="4267200"/>
          <p14:tracePt t="17558" x="7458075" y="4298950"/>
          <p14:tracePt t="17572" x="7458075" y="4346575"/>
          <p14:tracePt t="17573" x="7473950" y="4432300"/>
          <p14:tracePt t="17580" x="7529513" y="4559300"/>
          <p14:tracePt t="17589" x="7545388" y="4598988"/>
          <p14:tracePt t="17595" x="7646988" y="4692650"/>
          <p14:tracePt t="17606" x="7766050" y="4779963"/>
          <p14:tracePt t="17611" x="7835900" y="4818063"/>
          <p14:tracePt t="17620" x="8010525" y="4889500"/>
          <p14:tracePt t="17626" x="8151813" y="4937125"/>
          <p14:tracePt t="17637" x="8245475" y="4968875"/>
          <p14:tracePt t="17641" x="8474075" y="5006975"/>
          <p14:tracePt t="17648" x="8750300" y="5046663"/>
          <p14:tracePt t="17656" x="8829675" y="5046663"/>
          <p14:tracePt t="17663" x="9048750" y="5054600"/>
          <p14:tracePt t="17673" x="9245600" y="5054600"/>
          <p14:tracePt t="17678" x="9372600" y="5038725"/>
          <p14:tracePt t="17688" x="9466263" y="5014913"/>
          <p14:tracePt t="17693" x="9537700" y="4984750"/>
          <p14:tracePt t="17706" x="9640888" y="4905375"/>
          <p14:tracePt t="17709" x="9655175" y="4881563"/>
          <p14:tracePt t="17716" x="9686925" y="4818063"/>
          <p14:tracePt t="17723" x="9710738" y="4732338"/>
          <p14:tracePt t="17731" x="9726613" y="4692650"/>
          <p14:tracePt t="17740" x="9726613" y="4613275"/>
          <p14:tracePt t="17746" x="9726613" y="4535488"/>
          <p14:tracePt t="17756" x="9726613" y="4456113"/>
          <p14:tracePt t="17761" x="9726613" y="4440238"/>
          <p14:tracePt t="17772" x="9686925" y="4362450"/>
          <p14:tracePt t="17776" x="9640888" y="4283075"/>
          <p14:tracePt t="17786" x="9609138" y="4235450"/>
          <p14:tracePt t="17791" x="9553575" y="4181475"/>
          <p14:tracePt t="17798" x="9466263" y="4094163"/>
          <p14:tracePt t="17807" x="9404350" y="4046538"/>
          <p14:tracePt t="17813" x="9309100" y="3984625"/>
          <p14:tracePt t="17823" x="9191625" y="3929063"/>
          <p14:tracePt t="17840" x="9056688" y="3913188"/>
          <p14:tracePt t="17843" x="8963025" y="3889375"/>
          <p14:tracePt t="17852" x="8867775" y="3889375"/>
          <p14:tracePt t="17858" x="8837613" y="3889375"/>
          <p14:tracePt t="17866" x="8750300" y="3873500"/>
          <p14:tracePt t="17874" x="8655050" y="3873500"/>
          <p14:tracePt t="17880" x="8609013" y="3873500"/>
          <p14:tracePt t="17890" x="8497888" y="3889375"/>
          <p14:tracePt t="17896" x="8420100" y="3905250"/>
          <p14:tracePt t="17906" x="8316913" y="3944938"/>
          <p14:tracePt t="17910" x="8261350" y="3960813"/>
          <p14:tracePt t="17920" x="8191500" y="4008438"/>
          <p14:tracePt t="17925" x="8120063" y="4054475"/>
          <p14:tracePt t="17937" x="8096250" y="4078288"/>
          <p14:tracePt t="17941" x="8040688" y="4125913"/>
          <p14:tracePt t="17948" x="7994650" y="4181475"/>
          <p14:tracePt t="17956" x="7970838" y="4213225"/>
          <p14:tracePt t="17964" x="7931150" y="4283075"/>
          <p14:tracePt t="17973" x="7899400" y="4362450"/>
          <p14:tracePt t="17978" x="7859713" y="4432300"/>
          <p14:tracePt t="18005" x="7851775" y="4613275"/>
          <p14:tracePt t="18008" x="7851775" y="4645025"/>
          <p14:tracePt t="18016" x="7851775" y="4700588"/>
          <p14:tracePt t="18023" x="7923213" y="4826000"/>
          <p14:tracePt t="18031" x="7978775" y="4873625"/>
          <p14:tracePt t="18039" x="8048625" y="4905375"/>
          <p14:tracePt t="18046" x="8135938" y="4960938"/>
          <p14:tracePt t="18056" x="8245475" y="4984750"/>
          <p14:tracePt t="18060" x="8301038" y="5006975"/>
          <p14:tracePt t="18071" x="8442325" y="5006975"/>
          <p14:tracePt t="18075" x="8577263" y="5006975"/>
          <p14:tracePt t="18083" x="8616950" y="5006975"/>
          <p14:tracePt t="18091" x="8742363" y="5006975"/>
          <p14:tracePt t="18099" x="8899525" y="4984750"/>
          <p14:tracePt t="18107" x="8963025" y="4960938"/>
          <p14:tracePt t="18113" x="9128125" y="4921250"/>
          <p14:tracePt t="18123" x="9253538" y="4873625"/>
          <p14:tracePt t="18128" x="9404350" y="4802188"/>
          <p14:tracePt t="18137" x="9474200" y="4756150"/>
          <p14:tracePt t="18143" x="9561513" y="4692650"/>
          <p14:tracePt t="18153" x="9648825" y="4605338"/>
          <p14:tracePt t="18158" x="9663113" y="4567238"/>
          <p14:tracePt t="18166" x="9694863" y="4487863"/>
          <p14:tracePt t="18174" x="9702800" y="4370388"/>
          <p14:tracePt t="18181" x="9702800" y="4322763"/>
          <p14:tracePt t="18191" x="9686925" y="4227513"/>
          <p14:tracePt t="18195" x="9648825" y="4110038"/>
          <p14:tracePt t="18206" x="9601200" y="4016375"/>
          <p14:tracePt t="18210" x="9585325" y="3984625"/>
          <p14:tracePt t="18220" x="9529763" y="3905250"/>
          <p14:tracePt t="18226" x="9466263" y="3849688"/>
          <p14:tracePt t="18239" x="9380538" y="3771900"/>
          <p14:tracePt t="18241" x="9277350" y="3708400"/>
          <p14:tracePt t="18248" x="9128125" y="3629025"/>
          <p14:tracePt t="18257" x="9042400" y="3590925"/>
          <p14:tracePt t="18263" x="8931275" y="3559175"/>
          <p14:tracePt t="18273" x="8774113" y="3519488"/>
          <p14:tracePt t="18278" x="8609013" y="3471863"/>
          <p14:tracePt t="18287" x="8545513" y="3463925"/>
          <p14:tracePt t="18293" x="8404225" y="3448050"/>
          <p14:tracePt t="18305" x="8293100" y="3448050"/>
          <p14:tracePt t="18308" x="8253413" y="3448050"/>
          <p14:tracePt t="18316" x="8183563" y="3448050"/>
          <p14:tracePt t="18323" x="8120063" y="3455988"/>
          <p14:tracePt t="18331" x="8080375" y="3463925"/>
          <p14:tracePt t="18340" x="8026400" y="3487738"/>
          <p14:tracePt t="18345" x="8002588" y="3503613"/>
          <p14:tracePt t="18356" x="7962900" y="3535363"/>
          <p14:tracePt t="18360" x="7939088" y="3543300"/>
          <p14:tracePt t="18373" x="7875588" y="3598863"/>
          <p14:tracePt t="18376" x="7835900" y="3652838"/>
          <p14:tracePt t="18383" x="7827963" y="3668713"/>
          <p14:tracePt t="18391" x="7813675" y="3716338"/>
          <p14:tracePt t="18398" x="7805738" y="3771900"/>
          <p14:tracePt t="18408" x="7797800" y="3787775"/>
          <p14:tracePt t="18413" x="7797800" y="3841750"/>
          <p14:tracePt t="18423" x="7781925" y="3913188"/>
          <p14:tracePt t="18428" x="7781925" y="3937000"/>
          <p14:tracePt t="18438" x="7781925" y="4022725"/>
          <p14:tracePt t="18443" x="7789863" y="4102100"/>
          <p14:tracePt t="18453" x="7821613" y="4189413"/>
          <p14:tracePt t="18458" x="7851775" y="4227513"/>
          <p14:tracePt t="18466" x="7899400" y="4298950"/>
          <p14:tracePt t="18474" x="7986713" y="4386263"/>
          <p14:tracePt t="18481" x="8018463" y="4424363"/>
          <p14:tracePt t="18491" x="8120063" y="4487863"/>
          <p14:tracePt t="18496" x="8207375" y="4551363"/>
          <p14:tracePt t="18505" x="8277225" y="4575175"/>
          <p14:tracePt t="18511" x="8388350" y="4613275"/>
          <p14:tracePt t="18523" x="8529638" y="4629150"/>
          <p14:tracePt t="18526" x="8670925" y="4637088"/>
          <p14:tracePt t="18533" x="8742363" y="4637088"/>
          <p14:tracePt t="18541" x="8907463" y="4637088"/>
          <p14:tracePt t="18548" x="9072563" y="4591050"/>
          <p14:tracePt t="18557" x="9144000" y="4567238"/>
          <p14:tracePt t="18563" x="9317038" y="4487863"/>
          <p14:tracePt t="18574" x="9444038" y="4394200"/>
          <p14:tracePt t="18578" x="9490075" y="4346575"/>
          <p14:tracePt t="18590" x="9577388" y="4243388"/>
          <p14:tracePt t="18593" x="9648825" y="4117975"/>
          <p14:tracePt t="18601" x="9671050" y="4030663"/>
          <p14:tracePt t="18608" x="9678988" y="3984625"/>
          <p14:tracePt t="18616" x="9678988" y="3944938"/>
          <p14:tracePt t="18624" x="9678988" y="3881438"/>
          <p14:tracePt t="18630" x="9678988" y="3849688"/>
          <p14:tracePt t="18642" x="9632950" y="3795713"/>
          <p14:tracePt t="18646" x="9585325" y="3724275"/>
          <p14:tracePt t="18656" x="9561513" y="3692525"/>
          <p14:tracePt t="18660" x="9482138" y="3629025"/>
          <p14:tracePt t="18673" x="9388475" y="3582988"/>
          <p14:tracePt t="18676" x="9269413" y="3535363"/>
          <p14:tracePt t="18683" x="9215438" y="3511550"/>
          <p14:tracePt t="18691" x="9104313" y="3471863"/>
          <p14:tracePt t="18698" x="8970963" y="3448050"/>
          <p14:tracePt t="18707" x="8939213" y="3440113"/>
          <p14:tracePt t="18713" x="8813800" y="3425825"/>
          <p14:tracePt t="18724" x="8718550" y="3425825"/>
          <p14:tracePt t="18728" x="8670925" y="3425825"/>
          <p14:tracePt t="18739" x="8601075" y="3425825"/>
          <p14:tracePt t="18743" x="8521700" y="3425825"/>
          <p14:tracePt t="18750" x="8450263" y="3448050"/>
          <p14:tracePt t="18758" x="8428038" y="3463925"/>
          <p14:tracePt t="18767" x="8364538" y="3503613"/>
          <p14:tracePt t="18775" x="8340725" y="3527425"/>
          <p14:tracePt t="18781" x="8308975" y="3551238"/>
          <p14:tracePt t="18790" x="8269288" y="3590925"/>
          <p14:tracePt t="18795" x="8215313" y="3644900"/>
          <p14:tracePt t="18806" x="8191500" y="3668713"/>
          <p14:tracePt t="18811" x="8167688" y="3724275"/>
          <p14:tracePt t="18821" x="8128000" y="3779838"/>
          <p14:tracePt t="18828" x="8120063" y="3803650"/>
          <p14:tracePt t="18833" x="8104188" y="3857625"/>
          <p14:tracePt t="18842" x="8088313" y="3921125"/>
          <p14:tracePt t="18848" x="8080375" y="3976688"/>
          <p14:tracePt t="18857" x="8072438" y="4008438"/>
          <p14:tracePt t="18863" x="8072438" y="4054475"/>
          <p14:tracePt t="18874" x="8064500" y="4110038"/>
          <p14:tracePt t="18878" x="8064500" y="4133850"/>
          <p14:tracePt t="18887" x="8064500" y="4197350"/>
          <p14:tracePt t="18893" x="8064500" y="4259263"/>
          <p14:tracePt t="18901" x="8064500" y="4275138"/>
          <p14:tracePt t="18909" x="8072438" y="4338638"/>
          <p14:tracePt t="18915" x="8104188" y="4402138"/>
          <p14:tracePt t="18924" x="8128000" y="4456113"/>
          <p14:tracePt t="18930" x="8143875" y="4487863"/>
          <p14:tracePt t="18941" x="8215313" y="4551363"/>
          <p14:tracePt t="18945" x="8277225" y="4583113"/>
          <p14:tracePt t="18957" x="8316913" y="4591050"/>
          <p14:tracePt t="18961" x="8428038" y="4621213"/>
          <p14:tracePt t="18971" x="8497888" y="4629150"/>
          <p14:tracePt t="18976" x="8577263" y="4645025"/>
          <p14:tracePt t="18983" x="8702675" y="4652963"/>
          <p14:tracePt t="18992" x="8813800" y="4652963"/>
          <p14:tracePt t="19009" x="8891588" y="4652963"/>
          <p14:tracePt t="19011" x="8994775" y="4652963"/>
          <p14:tracePt t="19013" x="9088438" y="4637088"/>
          <p14:tracePt t="19024" x="9175750" y="4591050"/>
          <p14:tracePt t="19028" x="9199563" y="4575175"/>
          <p14:tracePt t="19040" x="9261475" y="4527550"/>
          <p14:tracePt t="19043" x="9332913" y="4471988"/>
          <p14:tracePt t="19051" x="9340850" y="4464050"/>
          <p14:tracePt t="19059" x="9380538" y="4424363"/>
          <p14:tracePt t="19065" x="9420225" y="4370388"/>
          <p14:tracePt t="19075" x="9444038" y="4346575"/>
          <p14:tracePt t="19081" x="9458325" y="4291013"/>
          <p14:tracePt t="19091" x="9482138" y="4243388"/>
          <p14:tracePt t="19097" x="9490075" y="4125913"/>
          <p14:tracePt t="19105" x="9490075" y="4102100"/>
          <p14:tracePt t="19110" x="9458325" y="4030663"/>
          <p14:tracePt t="19121" x="9396413" y="3952875"/>
          <p14:tracePt t="19125" x="9364663" y="3913188"/>
          <p14:tracePt t="19133" x="9277350" y="3841750"/>
          <p14:tracePt t="19143" x="9175750" y="3748088"/>
          <p14:tracePt t="19148" x="9136063" y="3716338"/>
          <p14:tracePt t="19158" x="9018588" y="3629025"/>
          <p14:tracePt t="19164" x="8867775" y="3559175"/>
          <p14:tracePt t="19173" x="8726488" y="3495675"/>
          <p14:tracePt t="19178" x="8670925" y="3455988"/>
          <p14:tracePt t="19188" x="8529638" y="3417888"/>
          <p14:tracePt t="19193" x="8380413" y="3394075"/>
          <p14:tracePt t="19201" x="8332788" y="3394075"/>
          <p14:tracePt t="19209" x="8207375" y="3386138"/>
          <p14:tracePt t="19215" x="8064500" y="3386138"/>
          <p14:tracePt t="19226" x="8032750" y="3386138"/>
          <p14:tracePt t="19232" x="7947025" y="3417888"/>
          <p14:tracePt t="19241" x="7875588" y="3463925"/>
          <p14:tracePt t="19245" x="7859713" y="3479800"/>
          <p14:tracePt t="19256" x="7805738" y="3527425"/>
          <p14:tracePt t="19260" x="7742238" y="3598863"/>
          <p14:tracePt t="19269" x="7694613" y="3684588"/>
          <p14:tracePt t="19276" x="7686675" y="3708400"/>
          <p14:tracePt t="19283" x="7654925" y="3795713"/>
          <p14:tracePt t="19292" x="7631113" y="3849688"/>
          <p14:tracePt t="19298" x="7608888" y="3905250"/>
          <p14:tracePt t="19309" x="7585075" y="4016375"/>
          <p14:tracePt t="19313" x="7585075" y="4110038"/>
          <p14:tracePt t="19322" x="7577138" y="4149725"/>
          <p14:tracePt t="19328" x="7577138" y="4322763"/>
          <p14:tracePt t="19339" x="7585075" y="4432300"/>
          <p14:tracePt t="19343" x="7608888" y="4543425"/>
          <p14:tracePt t="19351" x="7631113" y="4598988"/>
          <p14:tracePt t="19362" x="7694613" y="4716463"/>
          <p14:tracePt t="19366" x="7758113" y="4802188"/>
          <p14:tracePt t="19375" x="7797800" y="4841875"/>
          <p14:tracePt t="19381" x="7883525" y="4921250"/>
          <p14:tracePt t="19391" x="8002588" y="4999038"/>
          <p14:tracePt t="19396" x="8088313" y="5046663"/>
          <p14:tracePt t="19405" x="8223250" y="5094288"/>
          <p14:tracePt t="19411" x="8364538" y="5149850"/>
          <p14:tracePt t="19418" x="8458200" y="5165725"/>
          <p14:tracePt t="19428" x="8585200" y="5173663"/>
          <p14:tracePt t="19433" x="8742363" y="5173663"/>
          <p14:tracePt t="19442" x="8883650" y="5173663"/>
          <p14:tracePt t="19448" x="8963025" y="5173663"/>
          <p14:tracePt t="19458" x="9080500" y="5110163"/>
          <p14:tracePt t="19463" x="9151938" y="5030788"/>
          <p14:tracePt t="19471" x="9175750" y="4992688"/>
          <p14:tracePt t="19478" x="9215438" y="4897438"/>
          <p14:tracePt t="19491" x="9223375" y="4787900"/>
          <p14:tracePt t="19494" x="9223375" y="4748213"/>
          <p14:tracePt t="19501" x="9223375" y="4660900"/>
          <p14:tracePt t="19509" x="9223375" y="4551363"/>
          <p14:tracePt t="19515" x="9223375" y="4424363"/>
          <p14:tracePt t="19525" x="9199563" y="4370388"/>
          <p14:tracePt t="19530" x="9151938" y="4283075"/>
          <p14:tracePt t="19541" x="9096375" y="4205288"/>
          <p14:tracePt t="19545" x="9072563" y="4157663"/>
          <p14:tracePt t="19555" x="8963025" y="4054475"/>
          <p14:tracePt t="19561" x="8859838" y="3968750"/>
          <p14:tracePt t="19568" x="8821738" y="3921125"/>
          <p14:tracePt t="19577" x="8686800" y="3841750"/>
          <p14:tracePt t="19583" x="8585200" y="3795713"/>
          <p14:tracePt t="19592" x="8489950" y="3771900"/>
          <p14:tracePt t="19598" x="8450263" y="3771900"/>
          <p14:tracePt t="19608" x="8380413" y="3756025"/>
          <p14:tracePt t="19613" x="8285163" y="3756025"/>
          <p14:tracePt t="19628" x="8175625" y="3756025"/>
          <p14:tracePt t="19639" x="8080375" y="3763963"/>
          <p14:tracePt t="19643" x="8040688" y="3779838"/>
          <p14:tracePt t="19651" x="7970838" y="3825875"/>
          <p14:tracePt t="19658" x="7915275" y="3873500"/>
          <p14:tracePt t="19666" x="7851775" y="3944938"/>
          <p14:tracePt t="19676" x="7835900" y="3976688"/>
          <p14:tracePt t="19681" x="7805738" y="4038600"/>
          <p14:tracePt t="19691" x="7781925" y="4094163"/>
          <p14:tracePt t="19697" x="7773988" y="4117975"/>
          <p14:tracePt t="19707" x="7766050" y="4165600"/>
          <p14:tracePt t="19711" x="7766050" y="4243388"/>
          <p14:tracePt t="19718" x="7750175" y="4267200"/>
          <p14:tracePt t="19726" x="7750175" y="4346575"/>
          <p14:tracePt t="19733" x="7758113" y="4424363"/>
          <p14:tracePt t="19742" x="7781925" y="4495800"/>
          <p14:tracePt t="19748" x="7797800" y="4519613"/>
          <p14:tracePt t="19760" x="7835900" y="4583113"/>
          <p14:tracePt t="19763" x="7899400" y="4652963"/>
          <p14:tracePt t="19774" x="7931150" y="4692650"/>
          <p14:tracePt t="19778" x="8032750" y="4772025"/>
          <p14:tracePt t="19786" x="8167688" y="4849813"/>
          <p14:tracePt t="19793" x="8229600" y="4873625"/>
          <p14:tracePt t="19801" x="8396288" y="4913313"/>
          <p14:tracePt t="19810" x="8537575" y="4937125"/>
          <p14:tracePt t="19816" x="8710613" y="4968875"/>
          <p14:tracePt t="19831" x="8947150" y="4984750"/>
          <p14:tracePt t="19842" x="9120188" y="4984750"/>
          <p14:tracePt t="19845" x="9183688" y="4984750"/>
          <p14:tracePt t="19856" x="9301163" y="4976813"/>
          <p14:tracePt t="19860" x="9412288" y="4929188"/>
          <p14:tracePt t="19869" x="9466263" y="4889500"/>
          <p14:tracePt t="19876" x="9521825" y="4849813"/>
          <p14:tracePt t="19883" x="9585325" y="4764088"/>
          <p14:tracePt t="19894" x="9609138" y="4692650"/>
          <p14:tracePt t="19898" x="9617075" y="4668838"/>
          <p14:tracePt t="19908" x="9632950" y="4605338"/>
          <p14:tracePt t="19913" x="9632950" y="4511675"/>
          <p14:tracePt t="19923" x="9632950" y="4416425"/>
          <p14:tracePt t="19928" x="9625013" y="4322763"/>
          <p14:tracePt t="19936" x="9577388" y="4219575"/>
          <p14:tracePt t="19943" x="9553575" y="4181475"/>
          <p14:tracePt t="19950" x="9474200" y="4078288"/>
          <p14:tracePt t="19961" x="9404350" y="4008438"/>
          <p14:tracePt t="19966" x="9301163" y="3913188"/>
          <p14:tracePt t="19976" x="9261475" y="3881438"/>
          <p14:tracePt t="19981" x="9159875" y="3819525"/>
          <p14:tracePt t="19990" x="9072563" y="3779838"/>
          <p14:tracePt t="20009" x="8923338" y="3740150"/>
          <p14:tracePt t="20011" x="8829675" y="3708400"/>
          <p14:tracePt t="20018" x="8797925" y="3708400"/>
          <p14:tracePt t="20027" x="8742363" y="3708400"/>
          <p14:tracePt t="20033" x="8647113" y="3708400"/>
          <p14:tracePt t="20043" x="8553450" y="3708400"/>
          <p14:tracePt t="20048" x="8513763" y="3708400"/>
          <p14:tracePt t="20058" x="8428038" y="3724275"/>
          <p14:tracePt t="20063" x="8356600" y="3748088"/>
          <p14:tracePt t="20073" x="8324850" y="3756025"/>
          <p14:tracePt t="20078" x="8269288" y="3787775"/>
          <p14:tracePt t="20086" x="8199438" y="3841750"/>
          <p14:tracePt t="20096" x="8183563" y="3857625"/>
          <p14:tracePt t="20100" x="8151813" y="3881438"/>
          <p14:tracePt t="20110" x="8112125" y="3929063"/>
          <p14:tracePt t="20115" x="8088313" y="3976688"/>
          <p14:tracePt t="20126" x="8080375" y="3992563"/>
          <p14:tracePt t="20130" x="8048625" y="4046538"/>
          <p14:tracePt t="20141" x="8026400" y="4110038"/>
          <p14:tracePt t="20146" x="8026400" y="4141788"/>
          <p14:tracePt t="20159" x="8018463" y="4197350"/>
          <p14:tracePt t="20161" x="8018463" y="4291013"/>
          <p14:tracePt t="20168" x="8018463" y="4330700"/>
          <p14:tracePt t="20176" x="8018463" y="4424363"/>
          <p14:tracePt t="20183" x="8032750" y="4527550"/>
          <p14:tracePt t="20193" x="8072438" y="4598988"/>
          <p14:tracePt t="20198" x="8088313" y="4621213"/>
          <p14:tracePt t="20208" x="8151813" y="4676775"/>
          <p14:tracePt t="20213" x="8237538" y="4724400"/>
          <p14:tracePt t="20223" x="8277225" y="4748213"/>
          <p14:tracePt t="20232" x="8388350" y="4779963"/>
          <p14:tracePt t="20236" x="8521700" y="4818063"/>
          <p14:tracePt t="20251" x="8726488" y="4857750"/>
          <p14:tracePt t="20260" x="8883650" y="4857750"/>
          <p14:tracePt t="20266" x="9026525" y="4857750"/>
          <p14:tracePt t="20275" x="9072563" y="4857750"/>
          <p14:tracePt t="20281" x="9199563" y="4849813"/>
          <p14:tracePt t="20293" x="9301163" y="4818063"/>
          <p14:tracePt t="20296" x="9388475" y="4779963"/>
          <p14:tracePt t="20304" x="9458325" y="4732338"/>
          <p14:tracePt t="20311" x="9529763" y="4660900"/>
          <p14:tracePt t="20318" x="9561513" y="4605338"/>
          <p14:tracePt t="20326" x="9585325" y="4535488"/>
          <p14:tracePt t="20333" x="9601200" y="4456113"/>
          <p14:tracePt t="20343" x="9601200" y="4394200"/>
          <p14:tracePt t="20348" x="9601200" y="4362450"/>
          <p14:tracePt t="20363" x="9593263" y="4197350"/>
          <p14:tracePt t="20375" x="9585325" y="4133850"/>
          <p14:tracePt t="20378" x="9521825" y="4046538"/>
          <p14:tracePt t="20385" x="9428163" y="3952875"/>
          <p14:tracePt t="20394" x="9388475" y="3921125"/>
          <p14:tracePt t="20401" x="9301163" y="3857625"/>
          <p14:tracePt t="20410" x="9183688" y="3795713"/>
          <p14:tracePt t="20415" x="9056688" y="3716338"/>
          <p14:tracePt t="20427" x="9002713" y="3708400"/>
          <p14:tracePt t="20431" x="8859838" y="3652838"/>
          <p14:tracePt t="20441" x="8750300" y="3644900"/>
          <p14:tracePt t="20446" x="8710613" y="3636963"/>
          <p14:tracePt t="20453" x="8616950" y="3636963"/>
          <p14:tracePt t="20461" x="8553450" y="3636963"/>
          <p14:tracePt t="20469" x="8513763" y="3636963"/>
          <p14:tracePt t="20476" x="8442325" y="3668713"/>
          <p14:tracePt t="20483" x="8388350" y="3724275"/>
          <p14:tracePt t="20496" x="8332788" y="3787775"/>
          <p14:tracePt t="20510" x="8261350" y="3849688"/>
          <p14:tracePt t="20513" x="8215313" y="3921125"/>
          <p14:tracePt t="20523" x="8183563" y="3968750"/>
          <p14:tracePt t="20528" x="8143875" y="4046538"/>
          <p14:tracePt t="20535" x="8120063" y="4117975"/>
          <p14:tracePt t="20544" x="8112125" y="4173538"/>
          <p14:tracePt t="20550" x="8104188" y="4235450"/>
          <p14:tracePt t="20560" x="8088313" y="4314825"/>
          <p14:tracePt t="20566" x="8088313" y="4378325"/>
          <p14:tracePt t="20575" x="8088313" y="4448175"/>
          <p14:tracePt t="20581" x="8088313" y="4527550"/>
          <p14:tracePt t="20590" x="8104188" y="4621213"/>
          <p14:tracePt t="20595" x="8143875" y="4692650"/>
          <p14:tracePt t="20603" x="8215313" y="4740275"/>
          <p14:tracePt t="20611" x="8324850" y="4787900"/>
          <p14:tracePt t="20618" x="8396288" y="4802188"/>
          <p14:tracePt t="20630" x="8553450" y="4826000"/>
          <p14:tracePt t="20633" x="8678863" y="4849813"/>
          <p14:tracePt t="20644" x="8742363" y="4849813"/>
          <p14:tracePt t="20657" x="8915400" y="4849813"/>
          <p14:tracePt t="20660" x="9042400" y="4865688"/>
          <p14:tracePt t="20663" x="9183688" y="4865688"/>
          <p14:tracePt t="20671" x="9239250" y="4865688"/>
          <p14:tracePt t="20678" x="9332913" y="4841875"/>
          <p14:tracePt t="20686" x="9404350" y="4779963"/>
          <p14:tracePt t="20695" x="9436100" y="4764088"/>
          <p14:tracePt t="20701" x="9474200" y="4700588"/>
          <p14:tracePt t="20711" x="9505950" y="4629150"/>
          <p14:tracePt t="20715" x="9505950" y="4621213"/>
          <p14:tracePt t="20725" x="9521825" y="4559300"/>
          <p14:tracePt t="20730" x="9529763" y="4471988"/>
          <p14:tracePt t="20742" x="9529763" y="4448175"/>
          <p14:tracePt t="20745" x="9529763" y="4330700"/>
          <p14:tracePt t="20753" x="9490075" y="4243388"/>
          <p14:tracePt t="20763" x="9412288" y="4157663"/>
          <p14:tracePt t="20768" x="9372600" y="4110038"/>
          <p14:tracePt t="20777" x="9269413" y="4046538"/>
          <p14:tracePt t="20783" x="9151938" y="4000500"/>
          <p14:tracePt t="20794" x="9064625" y="3944938"/>
          <p14:tracePt t="20798" x="8970963" y="3913188"/>
          <p14:tracePt t="20808" x="8851900" y="3881438"/>
          <p14:tracePt t="20813" x="8789988" y="3873500"/>
          <p14:tracePt t="20827" x="8726488" y="3865563"/>
          <p14:tracePt t="20829" x="8639175" y="3849688"/>
          <p14:tracePt t="20836" x="8561388" y="3849688"/>
          <p14:tracePt t="20844" x="8529638" y="3849688"/>
          <p14:tracePt t="20850" x="8450263" y="3857625"/>
          <p14:tracePt t="20861" x="8372475" y="3905250"/>
          <p14:tracePt t="20866" x="8340725" y="3913188"/>
          <p14:tracePt t="20876" x="8277225" y="3944938"/>
          <p14:tracePt t="20897" x="8112125" y="4078288"/>
          <p14:tracePt t="20903" x="8056563" y="4165600"/>
          <p14:tracePt t="20911" x="8040688" y="4189413"/>
          <p14:tracePt t="20918" x="8026400" y="4243388"/>
          <p14:tracePt t="20927" x="7986713" y="4338638"/>
          <p14:tracePt t="20933" x="7962900" y="4408488"/>
          <p14:tracePt t="20943" x="7954963" y="4471988"/>
          <p14:tracePt t="20948" x="7939088" y="4543425"/>
          <p14:tracePt t="20960" x="7931150" y="4637088"/>
          <p14:tracePt t="20964" x="7931150" y="4716463"/>
          <p14:tracePt t="20971" x="7947025" y="4795838"/>
          <p14:tracePt t="20979" x="8018463" y="4873625"/>
          <p14:tracePt t="20985" x="8056563" y="4889500"/>
          <p14:tracePt t="20994" x="8183563" y="4945063"/>
          <p14:tracePt t="21011" x="8489950" y="4984750"/>
          <p14:tracePt t="21016" x="8553450" y="4984750"/>
          <p14:tracePt t="21029" x="8726488" y="4984750"/>
          <p14:tracePt t="21031" x="8851900" y="4976813"/>
          <p14:tracePt t="21042" x="8891588" y="4960938"/>
          <p14:tracePt t="21046" x="8963025" y="4913313"/>
          <p14:tracePt t="21053" x="9002713" y="4865688"/>
          <p14:tracePt t="21062" x="9010650" y="4833938"/>
          <p14:tracePt t="21068" x="9026525" y="4764088"/>
          <p14:tracePt t="21077" x="9026525" y="4668838"/>
          <p14:tracePt t="21083" x="8994775" y="4559300"/>
          <p14:tracePt t="21094" x="8970963" y="4503738"/>
          <p14:tracePt t="21098" x="8907463" y="4370388"/>
          <p14:tracePt t="21107" x="8829675" y="4251325"/>
          <p14:tracePt t="21113" x="8750300" y="4181475"/>
          <p14:tracePt t="21121" x="8616950" y="4054475"/>
          <p14:tracePt t="21129" x="8396288" y="3921125"/>
          <p14:tracePt t="21136" x="8348663" y="3889375"/>
          <p14:tracePt t="21145" x="8159750" y="3803650"/>
          <p14:tracePt t="21150" x="7954963" y="3724275"/>
          <p14:tracePt t="21161" x="7859713" y="3700463"/>
          <p14:tracePt t="21166" x="7789863" y="3684588"/>
          <p14:tracePt t="21176" x="7726363" y="3684588"/>
          <p14:tracePt t="21180" x="7662863" y="3684588"/>
          <p14:tracePt t="21188" x="7631113" y="3692525"/>
          <p14:tracePt t="21195" x="7569200" y="3740150"/>
          <p14:tracePt t="21203" x="7513638" y="3811588"/>
          <p14:tracePt t="21211" x="7489825" y="3833813"/>
          <p14:tracePt t="21218" x="7458075" y="3913188"/>
          <p14:tracePt t="21228" x="7434263" y="3992563"/>
          <p14:tracePt t="21233" x="7434263" y="4086225"/>
          <p14:tracePt t="21243" x="7434263" y="4125913"/>
          <p14:tracePt t="21248" x="7434263" y="4213225"/>
          <p14:tracePt t="21258" x="7442200" y="4306888"/>
          <p14:tracePt t="21263" x="7458075" y="4346575"/>
          <p14:tracePt t="21271" x="7513638" y="4448175"/>
          <p14:tracePt t="21278" x="7529513" y="4471988"/>
          <p14:tracePt t="21285" x="7561263" y="4511675"/>
          <p14:tracePt t="21298" x="7600950" y="4567238"/>
          <p14:tracePt t="21301" x="7662863" y="4629150"/>
          <p14:tracePt t="21311" x="7734300" y="4684713"/>
          <p14:tracePt t="21315" x="7758113" y="4692650"/>
          <p14:tracePt t="21325" x="7835900" y="4724400"/>
          <p14:tracePt t="21331" x="7915275" y="4748213"/>
          <p14:tracePt t="21338" x="7954963" y="4748213"/>
          <p14:tracePt t="21346" x="8040688" y="4764088"/>
          <p14:tracePt t="21355" x="8253413" y="4764088"/>
          <p14:tracePt t="21362" x="8301038" y="4764088"/>
          <p14:tracePt t="21368" x="8442325" y="4756150"/>
          <p14:tracePt t="21378" x="8561388" y="4716463"/>
          <p14:tracePt t="21383" x="8632825" y="4684713"/>
          <p14:tracePt t="21393" x="8686800" y="4652963"/>
          <p14:tracePt t="21398" x="8726488" y="4598988"/>
          <p14:tracePt t="21407" x="8742363" y="4511675"/>
          <p14:tracePt t="21413" x="8742363" y="4479925"/>
          <p14:tracePt t="21421" x="8702675" y="4362450"/>
          <p14:tracePt t="21430" x="8609013" y="4243388"/>
          <p14:tracePt t="21436" x="8569325" y="4205288"/>
          <p14:tracePt t="21445" x="8482013" y="4117975"/>
          <p14:tracePt t="21450" x="8380413" y="4038600"/>
          <p14:tracePt t="21461" x="8293100" y="3960813"/>
          <p14:tracePt t="21466" x="8261350" y="3944938"/>
          <p14:tracePt t="21475" x="8191500" y="3913188"/>
          <p14:tracePt t="21497" x="8064500" y="3873500"/>
          <p14:tracePt t="21503" x="8018463" y="3873500"/>
          <p14:tracePt t="21511" x="7994650" y="3873500"/>
          <p14:tracePt t="21518" x="7947025" y="3873500"/>
          <p14:tracePt t="21528" x="7891463" y="3889375"/>
          <p14:tracePt t="21533" x="7835900" y="3905250"/>
          <p14:tracePt t="21542" x="7781925" y="3944938"/>
          <p14:tracePt t="21548" x="7734300" y="4016375"/>
          <p14:tracePt t="21561" x="7686675" y="4086225"/>
          <p14:tracePt t="21563" x="7678738" y="4110038"/>
          <p14:tracePt t="21571" x="7662863" y="4173538"/>
          <p14:tracePt t="21578" x="7646988" y="4267200"/>
          <p14:tracePt t="21596" x="7646988" y="4386263"/>
          <p14:tracePt t="21601" x="7678738" y="4456113"/>
          <p14:tracePt t="21611" x="7710488" y="4511675"/>
          <p14:tracePt t="21615" x="7734300" y="4543425"/>
          <p14:tracePt t="21627" x="7773988" y="4575175"/>
          <p14:tracePt t="21631" x="7859713" y="4621213"/>
          <p14:tracePt t="21638" x="7891463" y="4637088"/>
          <p14:tracePt t="21646" x="7954963" y="4668838"/>
          <p14:tracePt t="21653" x="8018463" y="4692650"/>
          <p14:tracePt t="21662" x="8026400" y="4692650"/>
          <p14:tracePt t="21668" x="8048625" y="4700588"/>
          <p14:tracePt t="21678" x="8056563" y="4700588"/>
          <p14:tracePt t="21683" x="8064500" y="4708525"/>
          <p14:tracePt t="21697" x="8072438" y="4708525"/>
          <p14:tracePt t="21713" x="8080375" y="4708525"/>
          <p14:tracePt t="21765" x="8072438" y="4708525"/>
          <p14:tracePt t="21774" x="8048625" y="4708525"/>
          <p14:tracePt t="21781" x="8026400" y="4708525"/>
          <p14:tracePt t="21788" x="8010525" y="4708525"/>
          <p14:tracePt t="21796" x="7986713" y="4708525"/>
          <p14:tracePt t="21803" x="7947025" y="4716463"/>
          <p14:tracePt t="21812" x="7931150" y="4732338"/>
          <p14:tracePt t="21818" x="7923213" y="4740275"/>
          <p14:tracePt t="21828" x="7915275" y="4756150"/>
          <p14:tracePt t="21833" x="7915275" y="4779963"/>
          <p14:tracePt t="21843" x="7915275" y="4787900"/>
          <p14:tracePt t="21848" x="7939088" y="4826000"/>
          <p14:tracePt t="21856" x="7994650" y="4857750"/>
          <p14:tracePt t="21863" x="8010525" y="4857750"/>
          <p14:tracePt t="21871" x="8072438" y="4889500"/>
          <p14:tracePt t="21879" x="8143875" y="4921250"/>
          <p14:tracePt t="21886" x="8215313" y="4960938"/>
          <p14:tracePt t="21895" x="8237538" y="4976813"/>
          <p14:tracePt t="21900" x="8301038" y="5014913"/>
          <p14:tracePt t="21911" x="8340725" y="5038725"/>
          <p14:tracePt t="21916" x="8372475" y="5046663"/>
          <p14:tracePt t="21927" x="8396288" y="5062538"/>
          <p14:tracePt t="21931" x="8434388" y="5070475"/>
          <p14:tracePt t="21938" x="8442325" y="5070475"/>
          <p14:tracePt t="21946" x="8458200" y="5078413"/>
          <p14:tracePt t="21953" x="8497888" y="5078413"/>
          <p14:tracePt t="21962" x="8545513" y="5078413"/>
          <p14:tracePt t="21968" x="8561388" y="5078413"/>
          <p14:tracePt t="21978" x="8609013" y="5078413"/>
          <p14:tracePt t="21983" x="8639175" y="5078413"/>
          <p14:tracePt t="21994" x="8655050" y="5078413"/>
          <p14:tracePt t="21998" x="8694738" y="5062538"/>
          <p14:tracePt t="22012" x="8734425" y="5030788"/>
          <p14:tracePt t="22014" x="8750300" y="5014913"/>
          <p14:tracePt t="22021" x="8774113" y="4999038"/>
          <p14:tracePt t="22031" x="8797925" y="4968875"/>
          <p14:tracePt t="22035" x="8829675" y="4945063"/>
          <p14:tracePt t="22045" x="8843963" y="4913313"/>
          <p14:tracePt t="22050" x="8867775" y="4889500"/>
          <p14:tracePt t="22060" x="8875713" y="4849813"/>
          <p14:tracePt t="22066" x="8883650" y="4841875"/>
          <p14:tracePt t="22077" x="8883650" y="4810125"/>
          <p14:tracePt t="22081" x="8891588" y="4795838"/>
          <p14:tracePt t="22097" x="8891588" y="4764088"/>
          <p14:tracePt t="22113" x="8899525" y="4708525"/>
          <p14:tracePt t="22118" x="8899525" y="4692650"/>
          <p14:tracePt t="22128" x="8915400" y="4668838"/>
          <p14:tracePt t="22133" x="8915400" y="4652963"/>
          <p14:tracePt t="22143" x="8915400" y="4637088"/>
          <p14:tracePt t="22148" x="8915400" y="4591050"/>
          <p14:tracePt t="22156" x="8915400" y="4575175"/>
          <p14:tracePt t="22163" x="8915400" y="4559300"/>
          <p14:tracePt t="22170" x="8891588" y="4543425"/>
          <p14:tracePt t="22179" x="8875713" y="4527550"/>
          <p14:tracePt t="22185" x="8867775" y="4519613"/>
          <p14:tracePt t="22196" x="8859838" y="4511675"/>
          <p14:tracePt t="22201" x="8837613" y="4495800"/>
          <p14:tracePt t="22216" x="8829675" y="4487863"/>
          <p14:tracePt t="22232" x="8789988" y="4471988"/>
          <p14:tracePt t="22238" x="8758238" y="4464050"/>
          <p14:tracePt t="22253" x="8742363" y="4456113"/>
          <p14:tracePt t="22263" x="8726488" y="4456113"/>
          <p14:tracePt t="22268" x="8702675" y="4456113"/>
          <p14:tracePt t="22278" x="8686800" y="4456113"/>
          <p14:tracePt t="22283" x="8662988" y="4456113"/>
          <p14:tracePt t="22295" x="8647113" y="4456113"/>
          <p14:tracePt t="22298" x="8639175" y="4456113"/>
          <p14:tracePt t="22306" x="8616950" y="4456113"/>
          <p14:tracePt t="22313" x="8609013" y="4456113"/>
          <p14:tracePt t="22321" x="8585200" y="4456113"/>
          <p14:tracePt t="22330" x="8497888" y="4487863"/>
          <p14:tracePt t="22336" x="8482013" y="4495800"/>
          <p14:tracePt t="22347" x="8442325" y="4527550"/>
          <p14:tracePt t="22351" x="8434388" y="4543425"/>
          <p14:tracePt t="22364" x="8428038" y="4559300"/>
          <p14:tracePt t="22366" x="8428038" y="4567238"/>
          <p14:tracePt t="22381" x="8428038" y="4575175"/>
          <p14:tracePt t="22389" x="8442325" y="4583113"/>
          <p14:tracePt t="22397" x="8474075" y="4583113"/>
          <p14:tracePt t="22403" x="8553450" y="4591050"/>
          <p14:tracePt t="22413" x="8585200" y="4591050"/>
          <p14:tracePt t="22418" x="8655050" y="4591050"/>
          <p14:tracePt t="22430" x="8774113" y="4583113"/>
          <p14:tracePt t="22433" x="8837613" y="4567238"/>
          <p14:tracePt t="22444" x="8851900" y="4559300"/>
          <p14:tracePt t="22448" x="8891588" y="4535488"/>
          <p14:tracePt t="22456" x="8899525" y="4495800"/>
          <p14:tracePt t="22466" x="8907463" y="4479925"/>
          <p14:tracePt t="22471" x="8907463" y="4448175"/>
          <p14:tracePt t="22481" x="8907463" y="4424363"/>
          <p14:tracePt t="22486" x="8907463" y="4402138"/>
          <p14:tracePt t="22501" x="8907463" y="4354513"/>
          <p14:tracePt t="22511" x="8891588" y="4338638"/>
          <p14:tracePt t="22516" x="8891588" y="4322763"/>
          <p14:tracePt t="22532" x="8843963" y="4283075"/>
          <p14:tracePt t="22538" x="8821738" y="4259263"/>
          <p14:tracePt t="22547" x="8805863" y="4251325"/>
          <p14:tracePt t="22555" x="8782050" y="4227513"/>
          <p14:tracePt t="22563" x="8758238" y="4219575"/>
          <p14:tracePt t="22568" x="8726488" y="4197350"/>
          <p14:tracePt t="22580" x="8686800" y="4173538"/>
          <p14:tracePt t="22583" x="8647113" y="4149725"/>
          <p14:tracePt t="22595" x="8632825" y="4141788"/>
          <p14:tracePt t="22599" x="8601075" y="4133850"/>
          <p14:tracePt t="22606" x="8561388" y="4117975"/>
          <p14:tracePt t="22614" x="8537575" y="4117975"/>
          <p14:tracePt t="22621" x="8489950" y="4094163"/>
          <p14:tracePt t="22631" x="8442325" y="4094163"/>
          <p14:tracePt t="22636" x="8412163" y="4086225"/>
          <p14:tracePt t="22646" x="8364538" y="4086225"/>
          <p14:tracePt t="22651" x="8332788" y="4086225"/>
          <p14:tracePt t="22663" x="8293100" y="4086225"/>
          <p14:tracePt t="22674" x="8277225" y="4086225"/>
          <p14:tracePt t="22681" x="8261350" y="4086225"/>
          <p14:tracePt t="22689" x="8245475" y="4086225"/>
          <p14:tracePt t="22697" x="8223250" y="4094163"/>
          <p14:tracePt t="22703" x="8215313" y="4102100"/>
          <p14:tracePt t="22713" x="8199438" y="4110038"/>
          <p14:tracePt t="22718" x="8167688" y="4125913"/>
          <p14:tracePt t="22728" x="8151813" y="4133850"/>
          <p14:tracePt t="22733" x="8128000" y="4165600"/>
          <p14:tracePt t="22744" x="8120063" y="4181475"/>
          <p14:tracePt t="22748" x="8112125" y="4181475"/>
          <p14:tracePt t="22756" x="8096250" y="4205288"/>
          <p14:tracePt t="22768" x="8096250" y="4219575"/>
          <p14:tracePt t="22771" x="8096250" y="4251325"/>
          <p14:tracePt t="22780" x="8088313" y="4275138"/>
          <p14:tracePt t="22785" x="8080375" y="4283075"/>
          <p14:tracePt t="22796" x="8080375" y="4314825"/>
          <p14:tracePt t="22800" x="8080375" y="4346575"/>
          <p14:tracePt t="22816" x="8080375" y="4378325"/>
          <p14:tracePt t="22823" x="8080375" y="4408488"/>
          <p14:tracePt t="22831" x="8096250" y="4448175"/>
          <p14:tracePt t="22847" x="8128000" y="4479925"/>
          <p14:tracePt t="22853" x="8167688" y="4511675"/>
          <p14:tracePt t="22864" x="8183563" y="4519613"/>
          <p14:tracePt t="22868" x="8223250" y="4543425"/>
          <p14:tracePt t="22876" x="8245475" y="4551363"/>
          <p14:tracePt t="22883" x="8285163" y="4559300"/>
          <p14:tracePt t="22896" x="8293100" y="4559300"/>
          <p14:tracePt t="22898" x="8324850" y="4559300"/>
          <p14:tracePt t="22905" x="8356600" y="4559300"/>
          <p14:tracePt t="22914" x="8364538" y="4559300"/>
          <p14:tracePt t="22920" x="8404225" y="4559300"/>
          <p14:tracePt t="22931" x="8442325" y="4535488"/>
          <p14:tracePt t="22935" x="8458200" y="4519613"/>
          <p14:tracePt t="22946" x="8489950" y="4511675"/>
          <p14:tracePt t="22951" x="8513763" y="4487863"/>
          <p14:tracePt t="22966" x="8577263" y="4424363"/>
          <p14:tracePt t="22973" x="8593138" y="4402138"/>
          <p14:tracePt t="22984" x="8601075" y="4362450"/>
          <p14:tracePt t="22988" x="8601075" y="4354513"/>
          <p14:tracePt t="23000" x="8609013" y="4330700"/>
          <p14:tracePt t="23003" x="8609013" y="4314825"/>
          <p14:tracePt t="23018" x="8609013" y="4291013"/>
          <p14:tracePt t="23030" x="8609013" y="4275138"/>
          <p14:tracePt t="23033" x="8609013" y="4267200"/>
          <p14:tracePt t="23041" x="8609013" y="4243388"/>
          <p14:tracePt t="23048" x="8593138" y="4227513"/>
          <p14:tracePt t="23055" x="8577263" y="4219575"/>
          <p14:tracePt t="23065" x="8561388" y="4213225"/>
          <p14:tracePt t="23071" x="8545513" y="4197350"/>
          <p14:tracePt t="23081" x="8521700" y="4197350"/>
          <p14:tracePt t="23088" x="8505825" y="4189413"/>
          <p14:tracePt t="23097" x="8474075" y="4189413"/>
          <p14:tracePt t="23101" x="8442325" y="4189413"/>
          <p14:tracePt t="23113" x="8428038" y="4189413"/>
          <p14:tracePt t="23116" x="8404225" y="4189413"/>
          <p14:tracePt t="23123" x="8364538" y="4189413"/>
          <p14:tracePt t="23131" x="8356600" y="4189413"/>
          <p14:tracePt t="23138" x="8324850" y="4189413"/>
          <p14:tracePt t="23147" x="8285163" y="4213225"/>
          <p14:tracePt t="23165" x="8223250" y="4259263"/>
          <p14:tracePt t="23168" x="8191500" y="4275138"/>
          <p14:tracePt t="23178" x="8143875" y="4322763"/>
          <p14:tracePt t="23183" x="8128000" y="4338638"/>
          <p14:tracePt t="23191" x="8088313" y="4362450"/>
          <p14:tracePt t="23198" x="8056563" y="4408488"/>
          <p14:tracePt t="23206" x="8040688" y="4424363"/>
          <p14:tracePt t="23215" x="8018463" y="4464050"/>
          <p14:tracePt t="23221" x="8010525" y="4487863"/>
          <p14:tracePt t="23239" x="8002588" y="4535488"/>
          <p14:tracePt t="23247" x="8002588" y="4583113"/>
          <p14:tracePt t="23251" x="8002588" y="4598988"/>
          <p14:tracePt t="23264" x="8010525" y="4613275"/>
          <p14:tracePt t="23265" x="8040688" y="4637088"/>
          <p14:tracePt t="23273" x="8064500" y="4645025"/>
          <p14:tracePt t="23281" x="8080375" y="4652963"/>
          <p14:tracePt t="23288" x="8128000" y="4660900"/>
          <p14:tracePt t="23298" x="8183563" y="4684713"/>
          <p14:tracePt t="23303" x="8207375" y="4684713"/>
          <p14:tracePt t="23311" x="8277225" y="4692650"/>
          <p14:tracePt t="23318" x="8308975" y="4692650"/>
          <p14:tracePt t="23329" x="8364538" y="4692650"/>
          <p14:tracePt t="23333" x="8380413" y="4692650"/>
          <p14:tracePt t="23341" x="8442325" y="4684713"/>
          <p14:tracePt t="23348" x="8466138" y="4668838"/>
          <p14:tracePt t="23356" x="8474075" y="4645025"/>
          <p14:tracePt t="23364" x="8505825" y="4621213"/>
          <p14:tracePt t="23370" x="8521700" y="4583113"/>
          <p14:tracePt t="23381" x="8537575" y="4567238"/>
          <p14:tracePt t="23385" x="8561388" y="4543425"/>
          <p14:tracePt t="23397" x="8585200" y="4511675"/>
          <p14:tracePt t="23400" x="8593138" y="4479925"/>
          <p14:tracePt t="23411" x="8601075" y="4456113"/>
          <p14:tracePt t="23416" x="8601075" y="4432300"/>
          <p14:tracePt t="23423" x="8601075" y="4402138"/>
          <p14:tracePt t="23431" x="8601075" y="4386263"/>
          <p14:tracePt t="23438" x="8593138" y="4354513"/>
          <p14:tracePt t="23447" x="8577263" y="4338638"/>
          <p14:tracePt t="23453" x="8561388" y="4330700"/>
          <p14:tracePt t="23463" x="8545513" y="4314825"/>
          <p14:tracePt t="23468" x="8505825" y="4306888"/>
          <p14:tracePt t="23478" x="8482013" y="4298950"/>
          <p14:tracePt t="23484" x="8474075" y="4291013"/>
          <p14:tracePt t="23491" x="8442325" y="4291013"/>
          <p14:tracePt t="23499" x="8420100" y="4291013"/>
          <p14:tracePt t="23505" x="8412163" y="4291013"/>
          <p14:tracePt t="23515" x="8380413" y="4291013"/>
          <p14:tracePt t="23520" x="8348663" y="4291013"/>
          <p14:tracePt t="23532" x="8332788" y="4291013"/>
          <p14:tracePt t="23535" x="8301038" y="4291013"/>
          <p14:tracePt t="23545" x="8261350" y="4322763"/>
          <p14:tracePt t="23559" x="8215313" y="4338638"/>
          <p14:tracePt t="23566" x="8191500" y="4354513"/>
          <p14:tracePt t="23573" x="8151813" y="4386263"/>
          <p14:tracePt t="23581" x="8135938" y="4402138"/>
          <p14:tracePt t="23588" x="8112125" y="4424363"/>
          <p14:tracePt t="23599" x="8104188" y="4448175"/>
          <p14:tracePt t="23603" x="8096250" y="4464050"/>
          <p14:tracePt t="23612" x="8096250" y="4487863"/>
          <p14:tracePt t="23619" x="8096250" y="4503738"/>
          <p14:tracePt t="23629" x="8096250" y="4519613"/>
          <p14:tracePt t="23641" x="8128000" y="4559300"/>
          <p14:tracePt t="23648" x="8151813" y="4567238"/>
          <p14:tracePt t="23655" x="8175625" y="4567238"/>
          <p14:tracePt t="23665" x="8215313" y="4575175"/>
          <p14:tracePt t="23671" x="8245475" y="4575175"/>
          <p14:tracePt t="23681" x="8277225" y="4583113"/>
          <p14:tracePt t="23686" x="8324850" y="4583113"/>
          <p14:tracePt t="23696" x="8388350" y="4583113"/>
          <p14:tracePt t="23701" x="8404225" y="4583113"/>
          <p14:tracePt t="23708" x="8450263" y="4583113"/>
          <p14:tracePt t="23715" x="8482013" y="4575175"/>
          <p14:tracePt t="23723" x="8553450" y="4551363"/>
          <p14:tracePt t="23732" x="8569325" y="4543425"/>
          <p14:tracePt t="23738" x="8601075" y="4503738"/>
          <p14:tracePt t="23750" x="8609013" y="4479925"/>
          <p14:tracePt t="23753" x="8616950" y="4471988"/>
          <p14:tracePt t="23762" x="8624888" y="4432300"/>
          <p14:tracePt t="23768" x="8624888" y="4394200"/>
          <p14:tracePt t="23779" x="8624888" y="4378325"/>
          <p14:tracePt t="23783" x="8624888" y="4354513"/>
          <p14:tracePt t="23791" x="8601075" y="4314825"/>
          <p14:tracePt t="23799" x="8601075" y="4306888"/>
          <p14:tracePt t="23805" x="8561388" y="4275138"/>
          <p14:tracePt t="23814" x="8521700" y="4243388"/>
          <p14:tracePt t="23822" x="8450263" y="4213225"/>
          <p14:tracePt t="23831" x="8428038" y="4189413"/>
          <p14:tracePt t="23836" x="8396288" y="4181475"/>
          <p14:tracePt t="23846" x="8308975" y="4157663"/>
          <p14:tracePt t="23850" x="8293100" y="4149725"/>
          <p14:tracePt t="23859" x="8261350" y="4149725"/>
          <p14:tracePt t="23866" x="8237538" y="4149725"/>
          <p14:tracePt t="23873" x="8223250" y="4149725"/>
          <p14:tracePt t="23883" x="8191500" y="4157663"/>
          <p14:tracePt t="23888" x="8167688" y="4173538"/>
          <p14:tracePt t="23899" x="8128000" y="4205288"/>
          <p14:tracePt t="23903" x="8112125" y="4219575"/>
          <p14:tracePt t="23913" x="8072438" y="4243388"/>
          <p14:tracePt t="23918" x="8040688" y="4291013"/>
          <p14:tracePt t="23931" x="8040688" y="4298950"/>
          <p14:tracePt t="23934" x="8026400" y="4330700"/>
          <p14:tracePt t="23940" x="8018463" y="4378325"/>
          <p14:tracePt t="23949" x="8010525" y="4394200"/>
          <p14:tracePt t="23956" x="8010525" y="4464050"/>
          <p14:tracePt t="23965" x="8010525" y="4503738"/>
          <p14:tracePt t="23970" x="8026400" y="4519613"/>
          <p14:tracePt t="23980" x="8064500" y="4559300"/>
          <p14:tracePt t="23999" x="8159750" y="4598988"/>
          <p14:tracePt t="24001" x="8207375" y="4598988"/>
          <p14:tracePt t="24008" x="8237538" y="4598988"/>
          <p14:tracePt t="24019" x="8301038" y="4613275"/>
          <p14:tracePt t="24023" x="8324850" y="4613275"/>
          <p14:tracePt t="24032" x="8380413" y="4605338"/>
          <p14:tracePt t="24038" x="8428038" y="4598988"/>
          <p14:tracePt t="24049" x="8434388" y="4591050"/>
          <p14:tracePt t="24053" x="8466138" y="4559300"/>
          <p14:tracePt t="24064" x="8497888" y="4527550"/>
          <p14:tracePt t="24068" x="8513763" y="4487863"/>
          <p14:tracePt t="24076" x="8513763" y="4464050"/>
          <p14:tracePt t="24085" x="8529638" y="4440238"/>
          <p14:tracePt t="24090" x="8553450" y="4402138"/>
          <p14:tracePt t="24099" x="8561388" y="4386263"/>
          <p14:tracePt t="24105" x="8561388" y="4362450"/>
          <p14:tracePt t="24115" x="8561388" y="4338638"/>
          <p14:tracePt t="24120" x="8561388" y="4322763"/>
          <p14:tracePt t="24130" x="8561388" y="4291013"/>
          <p14:tracePt t="24135" x="8545513" y="4275138"/>
          <p14:tracePt t="24145" x="8513763" y="4251325"/>
          <p14:tracePt t="24151" x="8497888" y="4243388"/>
          <p14:tracePt t="24166" x="8428038" y="4219575"/>
          <p14:tracePt t="24173" x="8388350" y="4213225"/>
          <p14:tracePt t="24182" x="8364538" y="4213225"/>
          <p14:tracePt t="24188" x="8324850" y="4213225"/>
          <p14:tracePt t="24199" x="8308975" y="4213225"/>
          <p14:tracePt t="24203" x="8277225" y="4213225"/>
          <p14:tracePt t="24213" x="8237538" y="4213225"/>
          <p14:tracePt t="24218" x="8215313" y="4235450"/>
          <p14:tracePt t="24226" x="8191500" y="4243388"/>
          <p14:tracePt t="24233" x="8159750" y="4259263"/>
          <p14:tracePt t="24240" x="8151813" y="4298950"/>
          <p14:tracePt t="24249" x="8151813" y="4314825"/>
          <p14:tracePt t="24255" x="8151813" y="4362450"/>
          <p14:tracePt t="24266" x="8151813" y="4394200"/>
          <p14:tracePt t="24270" x="8159750" y="4408488"/>
          <p14:tracePt t="24283" x="8191500" y="4464050"/>
          <p14:tracePt t="24286" x="8253413" y="4519613"/>
          <p14:tracePt t="24297" x="8308975" y="4551363"/>
          <p14:tracePt t="24300" x="8324850" y="4567238"/>
          <p14:tracePt t="24308" x="8348663" y="4591050"/>
          <p14:tracePt t="24316" x="8396288" y="4598988"/>
          <p14:tracePt t="24323" x="8412163" y="4598988"/>
          <p14:tracePt t="24333" x="8434388" y="4598988"/>
          <p14:tracePt t="24338" x="8474075" y="4598988"/>
          <p14:tracePt t="24350" x="8497888" y="4591050"/>
          <p14:tracePt t="24353" x="8521700" y="4559300"/>
          <p14:tracePt t="24363" x="8537575" y="4519613"/>
          <p14:tracePt t="24368" x="8545513" y="4471988"/>
          <p14:tracePt t="24376" x="8545513" y="4456113"/>
          <p14:tracePt t="24383" x="8545513" y="4424363"/>
          <p14:tracePt t="24391" x="8545513" y="4386263"/>
          <p14:tracePt t="24399" x="8537575" y="4370388"/>
          <p14:tracePt t="24405" x="8521700" y="4330700"/>
          <p14:tracePt t="24419" x="8489950" y="4314825"/>
          <p14:tracePt t="24431" x="8474075" y="4306888"/>
          <p14:tracePt t="24435" x="8442325" y="4306888"/>
          <p14:tracePt t="24445" x="8434388" y="4306888"/>
          <p14:tracePt t="24450" x="8412163" y="4306888"/>
          <p14:tracePt t="24458" x="8412163" y="4314825"/>
          <p14:tracePt t="24466" x="8404225" y="4330700"/>
          <p14:tracePt t="24473" x="8396288" y="4346575"/>
          <p14:tracePt t="24486" x="8396288" y="4370388"/>
          <p14:tracePt t="24488" x="8396288" y="4416425"/>
          <p14:tracePt t="24499" x="8396288" y="4432300"/>
          <p14:tracePt t="24503" x="8420100" y="4479925"/>
          <p14:tracePt t="24512" x="8482013" y="4543425"/>
          <p14:tracePt t="24518" x="8505825" y="4567238"/>
          <p14:tracePt t="24526" x="8609013" y="4629150"/>
          <p14:tracePt t="24533" x="8726488" y="4684713"/>
          <p14:tracePt t="24540" x="8843963" y="4748213"/>
          <p14:tracePt t="24552" x="8891588" y="4772025"/>
          <p14:tracePt t="24555" x="9010650" y="4818063"/>
          <p14:tracePt t="24566" x="9112250" y="4857750"/>
          <p14:tracePt t="24571" x="9144000" y="4865688"/>
          <p14:tracePt t="24581" x="9199563" y="4881563"/>
          <p14:tracePt t="24586" x="9261475" y="4889500"/>
          <p14:tracePt t="24594" x="9317038" y="4897438"/>
          <p14:tracePt t="24601" x="9364663" y="4897438"/>
          <p14:tracePt t="24608" x="9428163" y="4897438"/>
          <p14:tracePt t="24620" x="9490075" y="4897438"/>
          <p14:tracePt t="24623" x="9505950" y="4897438"/>
          <p14:tracePt t="24633" x="9553575" y="4897438"/>
          <p14:tracePt t="24638" x="9593263" y="4889500"/>
          <p14:tracePt t="24647" x="9609138" y="4873625"/>
          <p14:tracePt t="24653" x="9663113" y="4841875"/>
          <p14:tracePt t="24664" x="9702800" y="4795838"/>
          <p14:tracePt t="24668" x="9718675" y="4787900"/>
          <p14:tracePt t="24676" x="9758363" y="4748213"/>
          <p14:tracePt t="24686" x="9790113" y="4708525"/>
          <p14:tracePt t="24690" x="9798050" y="4692650"/>
          <p14:tracePt t="24700" x="9805988" y="4652963"/>
          <p14:tracePt t="24706" x="9813925" y="4621213"/>
          <p14:tracePt t="24716" x="9821863" y="4583113"/>
          <p14:tracePt t="24720" x="9821863" y="4559300"/>
          <p14:tracePt t="24730" x="9837738" y="4519613"/>
          <p14:tracePt t="24736" x="9837738" y="4471988"/>
          <p14:tracePt t="24743" x="9837738" y="4448175"/>
          <p14:tracePt t="24751" x="9837738" y="4408488"/>
          <p14:tracePt t="24758" x="9837738" y="4354513"/>
          <p14:tracePt t="24767" x="9837738" y="4338638"/>
          <p14:tracePt t="24773" x="9829800" y="4275138"/>
          <p14:tracePt t="24783" x="9798050" y="4219575"/>
          <p14:tracePt t="24788" x="9774238" y="4149725"/>
          <p14:tracePt t="24799" x="9758363" y="4117975"/>
          <p14:tracePt t="24803" x="9694863" y="4038600"/>
          <p14:tracePt t="24817" x="9640888" y="3984625"/>
          <p14:tracePt t="24819" x="9609138" y="3968750"/>
          <p14:tracePt t="24826" x="9561513" y="3937000"/>
          <p14:tracePt t="24834" x="9521825" y="3905250"/>
          <p14:tracePt t="24841" x="9490075" y="3897313"/>
          <p14:tracePt t="24850" x="9458325" y="3889375"/>
          <p14:tracePt t="24856" x="9436100" y="3881438"/>
          <p14:tracePt t="24865" x="9388475" y="3881438"/>
          <p14:tracePt t="24870" x="9372600" y="3873500"/>
          <p14:tracePt t="24878" x="9324975" y="3873500"/>
          <p14:tracePt t="24887" x="9269413" y="3873500"/>
          <p14:tracePt t="24893" x="9245600" y="3873500"/>
          <p14:tracePt t="24901" x="9191625" y="3873500"/>
          <p14:tracePt t="24908" x="9151938" y="3873500"/>
          <p14:tracePt t="24916" x="9128125" y="3873500"/>
          <p14:tracePt t="24923" x="9064625" y="3873500"/>
          <p14:tracePt t="24933" x="9002713" y="3881438"/>
          <p14:tracePt t="24938" x="8947150" y="3897313"/>
          <p14:tracePt t="24951" x="8907463" y="3913188"/>
          <p14:tracePt t="24953" x="8851900" y="3937000"/>
          <p14:tracePt t="24963" x="8797925" y="3968750"/>
          <p14:tracePt t="24968" x="8782050" y="3976688"/>
          <p14:tracePt t="24975" x="8694738" y="4046538"/>
          <p14:tracePt t="24984" x="8647113" y="4102100"/>
          <p14:tracePt t="25000" x="8632825" y="4125913"/>
          <p14:tracePt t="25002" x="8601075" y="4189413"/>
          <p14:tracePt t="25006" x="8577263" y="4275138"/>
          <p14:tracePt t="25021" x="8553450" y="4354513"/>
          <p14:tracePt t="25032" x="8553450" y="4464050"/>
          <p14:tracePt t="25036" x="8553450" y="4535488"/>
          <p14:tracePt t="25043" x="8553450" y="4567238"/>
          <p14:tracePt t="25051" x="8585200" y="4621213"/>
          <p14:tracePt t="25058" x="8632825" y="4692650"/>
          <p14:tracePt t="25067" x="8662988" y="4724400"/>
          <p14:tracePt t="25073" x="8702675" y="4756150"/>
          <p14:tracePt t="25084" x="8774113" y="4787900"/>
          <p14:tracePt t="25088" x="8837613" y="4810125"/>
          <p14:tracePt t="25097" x="8875713" y="4818063"/>
          <p14:tracePt t="25103" x="8955088" y="4833938"/>
          <p14:tracePt t="25111" x="9064625" y="4833938"/>
          <p14:tracePt t="25118" x="9120188" y="4841875"/>
          <p14:tracePt t="25126" x="9231313" y="4841875"/>
          <p14:tracePt t="25134" x="9324975" y="4833938"/>
          <p14:tracePt t="25140" x="9348788" y="4826000"/>
          <p14:tracePt t="25152" x="9428163" y="4795838"/>
          <p14:tracePt t="25155" x="9450388" y="4779963"/>
          <p14:tracePt t="25165" x="9505950" y="4740275"/>
          <p14:tracePt t="25171" x="9521825" y="4700588"/>
          <p14:tracePt t="25182" x="9545638" y="4645025"/>
          <p14:tracePt t="25186" x="9569450" y="4591050"/>
          <p14:tracePt t="25193" x="9569450" y="4567238"/>
          <p14:tracePt t="25201" x="9569450" y="4519613"/>
          <p14:tracePt t="25210" x="9569450" y="4471988"/>
          <p14:tracePt t="25219" x="9569450" y="4440238"/>
          <p14:tracePt t="25223" x="9545638" y="4394200"/>
          <p14:tracePt t="25233" x="9513888" y="4354513"/>
          <p14:tracePt t="25238" x="9458325" y="4298950"/>
          <p14:tracePt t="25248" x="9444038" y="4275138"/>
          <p14:tracePt t="25253" x="9380538" y="4259263"/>
          <p14:tracePt t="25261" x="9309100" y="4235450"/>
          <p14:tracePt t="25269" x="9285288" y="4227513"/>
          <p14:tracePt t="25276" x="9239250" y="4219575"/>
          <p14:tracePt t="25285" x="9183688" y="4205288"/>
          <p14:tracePt t="25290" x="9159875" y="4205288"/>
          <p14:tracePt t="25301" x="9136063" y="4205288"/>
          <p14:tracePt t="25305" x="9096375" y="4205288"/>
          <p14:tracePt t="25314" x="9064625" y="4219575"/>
          <p14:tracePt t="25320" x="9056688" y="4219575"/>
          <p14:tracePt t="25331" x="9034463" y="4243388"/>
          <p14:tracePt t="25336" x="9010650" y="4298950"/>
          <p14:tracePt t="25344" x="9002713" y="4330700"/>
          <p14:tracePt t="25351" x="8986838" y="4362450"/>
          <p14:tracePt t="25358" x="8963025" y="4432300"/>
          <p14:tracePt t="25368" x="8939213" y="4456113"/>
          <p14:tracePt t="25373" x="8931275" y="4511675"/>
          <p14:tracePt t="25389" x="8907463" y="4668838"/>
          <p14:tracePt t="25398" x="8907463" y="4708525"/>
          <p14:tracePt t="25403" x="8923338" y="4764088"/>
          <p14:tracePt t="25419" x="8963025" y="4802188"/>
          <p14:tracePt t="25426" x="8994775" y="4810125"/>
          <p14:tracePt t="25434" x="9042400" y="4818063"/>
          <p14:tracePt t="25440" x="9056688" y="4818063"/>
          <p14:tracePt t="25451" x="9112250" y="4818063"/>
          <p14:tracePt t="25456" x="9159875" y="4818063"/>
          <p14:tracePt t="25465" x="9191625" y="4818063"/>
          <p14:tracePt t="25470" x="9245600" y="4810125"/>
          <p14:tracePt t="25484" x="9317038" y="4772025"/>
          <p14:tracePt t="25485" x="9348788" y="4748213"/>
          <p14:tracePt t="25493" x="9404350" y="4700588"/>
          <p14:tracePt t="25501" x="9444038" y="4668838"/>
          <p14:tracePt t="25508" x="9474200" y="4613275"/>
          <p14:tracePt t="25518" x="9474200" y="4598988"/>
          <p14:tracePt t="25523" x="9505950" y="4535488"/>
          <p14:tracePt t="25533" x="9505950" y="4456113"/>
          <p14:tracePt t="25538" x="9505950" y="4432300"/>
          <p14:tracePt t="25552" x="9490075" y="4378325"/>
          <p14:tracePt t="25555" x="9444038" y="4338638"/>
          <p14:tracePt t="25561" x="9420225" y="4314825"/>
          <p14:tracePt t="25568" x="9356725" y="4267200"/>
          <p14:tracePt t="25575" x="9277350" y="4227513"/>
          <p14:tracePt t="25585" x="9159875" y="4181475"/>
          <p14:tracePt t="25591" x="9104313" y="4157663"/>
          <p14:tracePt t="25600" x="8963025" y="4141788"/>
          <p14:tracePt t="25605" x="8851900" y="4133850"/>
          <p14:tracePt t="25618" x="8821738" y="4133850"/>
          <p14:tracePt t="25621" x="8758238" y="4133850"/>
          <p14:tracePt t="25631" x="8702675" y="4165600"/>
          <p14:tracePt t="25636" x="8678863" y="4173538"/>
          <p14:tracePt t="25643" x="8632825" y="4227513"/>
          <p14:tracePt t="25652" x="8616950" y="4267200"/>
          <p14:tracePt t="25658" x="8616950" y="4298950"/>
          <p14:tracePt t="25668" x="8616950" y="4314825"/>
          <p14:tracePt t="25673" x="8616950" y="4354513"/>
          <p14:tracePt t="25685" x="8616950" y="4386263"/>
          <p14:tracePt t="25688" x="8616950" y="4416425"/>
          <p14:tracePt t="25700" x="8655050" y="4464050"/>
          <p14:tracePt t="25703" x="8686800" y="4519613"/>
          <p14:tracePt t="25710" x="8710613" y="4535488"/>
          <p14:tracePt t="25718" x="8750300" y="4575175"/>
          <p14:tracePt t="25726" x="8805863" y="4637088"/>
          <p14:tracePt t="25734" x="8891588" y="4668838"/>
          <p14:tracePt t="25741" x="8923338" y="4676775"/>
          <p14:tracePt t="25751" x="9010650" y="4700588"/>
          <p14:tracePt t="25756" x="9088438" y="4716463"/>
          <p14:tracePt t="25766" x="9104313" y="4716463"/>
          <p14:tracePt t="25771" x="9151938" y="4716463"/>
          <p14:tracePt t="25779" x="9199563" y="4716463"/>
          <p14:tracePt t="25785" x="9215438" y="4708525"/>
          <p14:tracePt t="25793" x="9239250" y="4676775"/>
          <p14:tracePt t="25801" x="9261475" y="4637088"/>
          <p14:tracePt t="25808" x="9285288" y="4591050"/>
          <p14:tracePt t="25820" x="9285288" y="4567238"/>
          <p14:tracePt t="25823" x="9293225" y="4503738"/>
          <p14:tracePt t="25834" x="9293225" y="4424363"/>
          <p14:tracePt t="25838" x="9293225" y="4386263"/>
          <p14:tracePt t="25848" x="9285288" y="4314825"/>
          <p14:tracePt t="25853" x="9231313" y="4227513"/>
          <p14:tracePt t="25860" x="9207500" y="4197350"/>
          <p14:tracePt t="25868" x="9151938" y="4141788"/>
          <p14:tracePt t="25876" x="9096375" y="4110038"/>
          <p14:tracePt t="25885" x="9042400" y="4078288"/>
          <p14:tracePt t="25890" x="9010650" y="4062413"/>
          <p14:tracePt t="25901" x="8978900" y="4062413"/>
          <p14:tracePt t="25906" x="8955088" y="4062413"/>
          <p14:tracePt t="25916" x="8947150" y="4062413"/>
          <p14:tracePt t="25920" x="8931275" y="4078288"/>
          <p14:tracePt t="25929" x="8915400" y="4133850"/>
          <p14:tracePt t="25936" x="8915400" y="4157663"/>
          <p14:tracePt t="25943" x="8915400" y="4213225"/>
          <p14:tracePt t="25953" x="8915400" y="4267200"/>
          <p14:tracePt t="25958" x="8923338" y="4314825"/>
          <p14:tracePt t="25968" x="8939213" y="4338638"/>
          <p14:tracePt t="25973" x="8978900" y="4386263"/>
          <p14:tracePt t="25982" x="9018588" y="4408488"/>
          <p14:tracePt t="26001" x="9056688" y="4432300"/>
          <p14:tracePt t="26004" x="9112250" y="4456113"/>
          <p14:tracePt t="26011" x="9151938" y="4464050"/>
          <p14:tracePt t="26021" x="9223375" y="4464050"/>
          <p14:tracePt t="26025" x="9245600" y="4440238"/>
          <p14:tracePt t="26035" x="9253538" y="4416425"/>
          <p14:tracePt t="26041" x="9269413" y="4378325"/>
          <p14:tracePt t="26051" x="9277350" y="4283075"/>
          <p14:tracePt t="26056" x="9277350" y="4189413"/>
          <p14:tracePt t="26066" x="9277350" y="4157663"/>
          <p14:tracePt t="26070" x="9277350" y="4078288"/>
          <p14:tracePt t="26086" x="9277350" y="4000500"/>
          <p14:tracePt t="26087" x="9277350" y="3976688"/>
          <p14:tracePt t="26093" x="9245600" y="3913188"/>
          <p14:tracePt t="26102" x="9215438" y="3873500"/>
          <p14:tracePt t="26108" x="9191625" y="3857625"/>
          <p14:tracePt t="26119" x="9159875" y="3833813"/>
          <p14:tracePt t="26124" x="9112250" y="3819525"/>
          <p14:tracePt t="26132" x="9088438" y="3819525"/>
          <p14:tracePt t="26138" x="9064625" y="3819525"/>
          <p14:tracePt t="26149" x="9002713" y="3819525"/>
          <p14:tracePt t="26153" x="8955088" y="3865563"/>
          <p14:tracePt t="26160" x="8931275" y="3905250"/>
          <p14:tracePt t="26169" x="8907463" y="3984625"/>
          <p14:tracePt t="26175" x="8875713" y="4086225"/>
          <p14:tracePt t="26185" x="8875713" y="4117975"/>
          <p14:tracePt t="26191" x="8875713" y="4205288"/>
          <p14:tracePt t="26201" x="8883650" y="4283075"/>
          <p14:tracePt t="26205" x="8883650" y="4314825"/>
          <p14:tracePt t="26221" x="9002713" y="4487863"/>
          <p14:tracePt t="26228" x="9072563" y="4551363"/>
          <p14:tracePt t="26236" x="9104313" y="4575175"/>
          <p14:tracePt t="26243" x="9175750" y="4621213"/>
          <p14:tracePt t="26252" x="9285288" y="4676775"/>
          <p14:tracePt t="26258" x="9324975" y="4684713"/>
          <p14:tracePt t="26268" x="9356725" y="4692650"/>
          <p14:tracePt t="26273" x="9396413" y="4692650"/>
          <p14:tracePt t="26285" x="9412288" y="4692650"/>
          <p14:tracePt t="26288" x="9428163" y="4692650"/>
          <p14:tracePt t="26296" x="9436100" y="4676775"/>
          <p14:tracePt t="26303" x="9450388" y="4645025"/>
          <p14:tracePt t="26310" x="9450388" y="4621213"/>
          <p14:tracePt t="26319" x="9458325" y="4575175"/>
          <p14:tracePt t="26326" x="9458325" y="4527550"/>
          <p14:tracePt t="26335" x="9458325" y="4495800"/>
          <p14:tracePt t="26341" x="9450388" y="4448175"/>
          <p14:tracePt t="26353" x="9428163" y="4394200"/>
          <p14:tracePt t="26356" x="9412288" y="4378325"/>
          <p14:tracePt t="26366" x="9372600" y="4338638"/>
          <p14:tracePt t="26370" x="9324975" y="4298950"/>
          <p14:tracePt t="26378" x="9301163" y="4291013"/>
          <p14:tracePt t="26386" x="9277350" y="4275138"/>
          <p14:tracePt t="26393" x="9239250" y="4259263"/>
          <p14:tracePt t="26402" x="9159875" y="4251325"/>
          <p14:tracePt t="26408" x="9144000" y="4251325"/>
          <p14:tracePt t="26418" x="9104313" y="4251325"/>
          <p14:tracePt t="26423" x="9080500" y="4251325"/>
          <p14:tracePt t="26433" x="9064625" y="4259263"/>
          <p14:tracePt t="26438" x="9026525" y="4275138"/>
          <p14:tracePt t="26445" x="9002713" y="4306888"/>
          <p14:tracePt t="26453" x="8963025" y="4338638"/>
          <p14:tracePt t="26461" x="8955088" y="4338638"/>
          <p14:tracePt t="26469" x="8931275" y="4362450"/>
          <p14:tracePt t="26477" x="8907463" y="4394200"/>
          <p14:tracePt t="26485" x="8891588" y="4416425"/>
          <p14:tracePt t="26490" x="8875713" y="4456113"/>
          <p14:tracePt t="26499" x="8867775" y="4495800"/>
          <p14:tracePt t="26505" x="8851900" y="4527550"/>
          <p14:tracePt t="26516" x="8851900" y="4567238"/>
          <p14:tracePt t="26521" x="8851900" y="4613275"/>
          <p14:tracePt t="26528" x="8851900" y="4676775"/>
          <p14:tracePt t="26536" x="8851900" y="4692650"/>
          <p14:tracePt t="26544" x="8875713" y="4716463"/>
          <p14:tracePt t="26553" x="8899525" y="4732338"/>
          <p14:tracePt t="26558" x="8915400" y="4732338"/>
          <p14:tracePt t="26568" x="8955088" y="4732338"/>
          <p14:tracePt t="26573" x="8986838" y="4732338"/>
          <p14:tracePt t="26585" x="9002713" y="4732338"/>
          <p14:tracePt t="26588" x="9042400" y="4724400"/>
          <p14:tracePt t="26596" x="9080500" y="4708525"/>
          <p14:tracePt t="26603" x="9104313" y="4684713"/>
          <p14:tracePt t="26611" x="9120188" y="4668838"/>
          <p14:tracePt t="26619" x="9151938" y="4629150"/>
          <p14:tracePt t="26626" x="9175750" y="4591050"/>
          <p14:tracePt t="26636" x="9183688" y="4575175"/>
          <p14:tracePt t="26640" x="9183688" y="4543425"/>
          <p14:tracePt t="26650" x="9191625" y="4495800"/>
          <p14:tracePt t="26656" x="9191625" y="4464050"/>
          <p14:tracePt t="26666" x="9191625" y="4408488"/>
          <p14:tracePt t="26671" x="9183688" y="4354513"/>
          <p14:tracePt t="26678" x="9167813" y="4291013"/>
          <p14:tracePt t="26686" x="9128125" y="4235450"/>
          <p14:tracePt t="26693" x="9072563" y="4189413"/>
          <p14:tracePt t="26703" x="9010650" y="4165600"/>
          <p14:tracePt t="26708" x="8978900" y="4157663"/>
          <p14:tracePt t="26717" x="8915400" y="4149725"/>
          <p14:tracePt t="26723" x="8851900" y="4133850"/>
          <p14:tracePt t="26733" x="8821738" y="4133850"/>
          <p14:tracePt t="26738" x="8774113" y="4133850"/>
          <p14:tracePt t="26746" x="8734425" y="4133850"/>
          <p14:tracePt t="26754" x="8710613" y="4157663"/>
          <p14:tracePt t="26760" x="8694738" y="4165600"/>
          <p14:tracePt t="26769" x="8655050" y="4189413"/>
          <p14:tracePt t="26775" x="8609013" y="4219575"/>
          <p14:tracePt t="26786" x="8601075" y="4235450"/>
          <p14:tracePt t="26790" x="8577263" y="4291013"/>
          <p14:tracePt t="26801" x="8537575" y="4346575"/>
          <p14:tracePt t="26806" x="8529638" y="4362450"/>
          <p14:tracePt t="26816" x="8513763" y="4424363"/>
          <p14:tracePt t="26820" x="8497888" y="4471988"/>
          <p14:tracePt t="26828" x="8489950" y="4567238"/>
          <p14:tracePt t="26837" x="8489950" y="4605338"/>
          <p14:tracePt t="26843" x="8489950" y="4716463"/>
          <p14:tracePt t="26853" x="8513763" y="4802188"/>
          <p14:tracePt t="26858" x="8537575" y="4826000"/>
          <p14:tracePt t="26868" x="8593138" y="4889500"/>
          <p14:tracePt t="26873" x="8647113" y="4921250"/>
          <p14:tracePt t="26886" x="8662988" y="4929188"/>
          <p14:tracePt t="26888" x="8710613" y="4953000"/>
          <p14:tracePt t="26896" x="8774113" y="4953000"/>
          <p14:tracePt t="26904" x="8837613" y="4953000"/>
          <p14:tracePt t="26910" x="8867775" y="4929188"/>
          <p14:tracePt t="26920" x="8931275" y="4889500"/>
          <p14:tracePt t="26925" x="8986838" y="4833938"/>
          <p14:tracePt t="26936" x="9034463" y="4787900"/>
          <p14:tracePt t="26941" x="9080500" y="4716463"/>
          <p14:tracePt t="26948" x="9112250" y="4621213"/>
          <p14:tracePt t="26956" x="9128125" y="4551363"/>
          <p14:tracePt t="26963" x="9136063" y="4487863"/>
          <p14:tracePt t="26971" x="9136063" y="4408488"/>
          <p14:tracePt t="26978" x="9136063" y="4314825"/>
          <p14:tracePt t="26987" x="9128125" y="4275138"/>
          <p14:tracePt t="27004" x="9042400" y="4133850"/>
          <p14:tracePt t="27008" x="9026525" y="4117975"/>
          <p14:tracePt t="27021" x="8986838" y="4078288"/>
          <p14:tracePt t="27023" x="8915400" y="4038600"/>
          <p14:tracePt t="27033" x="8891588" y="4022725"/>
          <p14:tracePt t="27038" x="8829675" y="3992563"/>
          <p14:tracePt t="27045" x="8789988" y="3992563"/>
          <p14:tracePt t="27054" x="8734425" y="3984625"/>
          <p14:tracePt t="27060" x="8694738" y="3984625"/>
          <p14:tracePt t="27070" x="8655050" y="4000500"/>
          <p14:tracePt t="27076" x="8616950" y="4046538"/>
          <p14:tracePt t="27086" x="8609013" y="4070350"/>
          <p14:tracePt t="27090" x="8601075" y="4110038"/>
          <p14:tracePt t="27098" x="8577263" y="4173538"/>
          <p14:tracePt t="27105" x="8577263" y="4197350"/>
          <p14:tracePt t="27113" x="8577263" y="4259263"/>
          <p14:tracePt t="27121" x="8609013" y="4330700"/>
          <p14:tracePt t="27128" x="8670925" y="4378325"/>
          <p14:tracePt t="27136" x="8710613" y="4408488"/>
          <p14:tracePt t="27143" x="8797925" y="4440238"/>
          <p14:tracePt t="27153" x="8891588" y="4464050"/>
          <p14:tracePt t="27158" x="8955088" y="4479925"/>
          <p14:tracePt t="27167" x="9042400" y="4487863"/>
          <p14:tracePt t="27173" x="9120188" y="4487863"/>
          <p14:tracePt t="27185" x="9167813" y="4487863"/>
          <p14:tracePt t="27189" x="9215438" y="4487863"/>
          <p14:tracePt t="27195" x="9285288" y="4464050"/>
          <p14:tracePt t="27204" x="9324975" y="4416425"/>
          <p14:tracePt t="27213" x="9348788" y="4394200"/>
          <p14:tracePt t="27221" x="9372600" y="4370388"/>
          <p14:tracePt t="27225" x="9396413" y="4298950"/>
          <p14:tracePt t="27235" x="9396413" y="4205288"/>
          <p14:tracePt t="27240" x="9396413" y="4110038"/>
          <p14:tracePt t="27251" x="9340850" y="3976688"/>
          <p14:tracePt t="27256" x="9317038" y="3921125"/>
          <p14:tracePt t="27263" x="9253538" y="3833813"/>
          <p14:tracePt t="27270" x="9128125" y="3700463"/>
          <p14:tracePt t="27278" x="9010650" y="3606800"/>
          <p14:tracePt t="27287" x="8955088" y="3575050"/>
          <p14:tracePt t="27293" x="8843963" y="3535363"/>
          <p14:tracePt t="27303" x="8766175" y="3535363"/>
          <p14:tracePt t="27308" x="8750300" y="3535363"/>
          <p14:tracePt t="27318" x="8686800" y="3535363"/>
          <p14:tracePt t="27323" x="8632825" y="3575050"/>
          <p14:tracePt t="27331" x="8609013" y="3582988"/>
          <p14:tracePt t="27338" x="8561388" y="3644900"/>
          <p14:tracePt t="27346" x="8513763" y="3732213"/>
          <p14:tracePt t="27354" x="8489950" y="3825875"/>
          <p14:tracePt t="27360" x="8482013" y="3865563"/>
          <p14:tracePt t="27371" x="8482013" y="3960813"/>
          <p14:tracePt t="27375" x="8482013" y="4038600"/>
          <p14:tracePt t="27387" x="8482013" y="4102100"/>
          <p14:tracePt t="27391" x="8529638" y="4189413"/>
          <p14:tracePt t="27406" x="8624888" y="4322763"/>
          <p14:tracePt t="27414" x="8710613" y="4408488"/>
          <p14:tracePt t="27421" x="8829675" y="4471988"/>
          <p14:tracePt t="27428" x="8883650" y="4495800"/>
          <p14:tracePt t="27437" x="9042400" y="4535488"/>
          <p14:tracePt t="27443" x="9151938" y="4535488"/>
          <p14:tracePt t="27455" x="9261475" y="4535488"/>
          <p14:tracePt t="27458" x="9277350" y="4535488"/>
          <p14:tracePt t="27468" x="9340850" y="4511675"/>
          <p14:tracePt t="27473" x="9396413" y="4456113"/>
          <p14:tracePt t="27481" x="9404350" y="4424363"/>
          <p14:tracePt t="27488" x="9420225" y="4354513"/>
          <p14:tracePt t="27496" x="9420225" y="4259263"/>
          <p14:tracePt t="27508" x="9412288" y="4219575"/>
          <p14:tracePt t="27512" x="9380538" y="4110038"/>
          <p14:tracePt t="27521" x="9309100" y="3976688"/>
          <p14:tracePt t="27526" x="9223375" y="3841750"/>
          <p14:tracePt t="27536" x="9159875" y="3803650"/>
          <p14:tracePt t="27541" x="9002713" y="3684588"/>
          <p14:tracePt t="27555" x="8875713" y="3622675"/>
          <p14:tracePt t="27556" x="8805863" y="3582988"/>
          <p14:tracePt t="27563" x="8639175" y="3527425"/>
          <p14:tracePt t="27571" x="8529638" y="3519488"/>
          <p14:tracePt t="27578" x="8489950" y="3519488"/>
          <p14:tracePt t="27588" x="8434388" y="3519488"/>
          <p14:tracePt t="27593" x="8380413" y="3543300"/>
          <p14:tracePt t="27603" x="8332788" y="3582988"/>
          <p14:tracePt t="27611" x="8324850" y="3598863"/>
          <p14:tracePt t="27617" x="8308975" y="3629025"/>
          <p14:tracePt t="27623" x="8277225" y="3676650"/>
          <p14:tracePt t="27631" x="8269288" y="3716338"/>
          <p14:tracePt t="27639" x="8261350" y="3763963"/>
          <p14:tracePt t="27645" x="8245475" y="3865563"/>
          <p14:tracePt t="27655" x="8245475" y="3913188"/>
          <p14:tracePt t="27660" x="8253413" y="4038600"/>
          <p14:tracePt t="27671" x="8316913" y="4157663"/>
          <p14:tracePt t="27676" x="8420100" y="4243388"/>
          <p14:tracePt t="27685" x="8434388" y="4275138"/>
          <p14:tracePt t="27691" x="8537575" y="4330700"/>
          <p14:tracePt t="27701" x="8710613" y="4416425"/>
          <p14:tracePt t="27705" x="8782050" y="4424363"/>
          <p14:tracePt t="27713" x="8939213" y="4440238"/>
          <p14:tracePt t="27721" x="9064625" y="4448175"/>
          <p14:tracePt t="27728" x="9088438" y="4448175"/>
          <p14:tracePt t="27739" x="9175750" y="4448175"/>
          <p14:tracePt t="27744" x="9223375" y="4440238"/>
          <p14:tracePt t="27752" x="9269413" y="4394200"/>
          <p14:tracePt t="27758" x="9277350" y="4378325"/>
          <p14:tracePt t="27768" x="9285288" y="4330700"/>
          <p14:tracePt t="27773" x="9285288" y="4291013"/>
          <p14:tracePt t="27780" x="9285288" y="4259263"/>
          <p14:tracePt t="27789" x="9285288" y="4197350"/>
          <p14:tracePt t="27795" x="9285288" y="4133850"/>
          <p14:tracePt t="27804" x="9277350" y="4110038"/>
          <p14:tracePt t="27811" x="9277350" y="4046538"/>
          <p14:tracePt t="27821" x="9207500" y="3929063"/>
          <p14:tracePt t="27825" x="9120188" y="3857625"/>
          <p14:tracePt t="27835" x="9048750" y="3795713"/>
          <p14:tracePt t="27840" x="8867775" y="3676650"/>
          <p14:tracePt t="27848" x="8686800" y="3567113"/>
          <p14:tracePt t="27856" x="8521700" y="3463925"/>
          <p14:tracePt t="27863" x="8237538" y="3275013"/>
          <p14:tracePt t="27872" x="7827963" y="3062288"/>
          <p14:tracePt t="27878" x="7726363" y="3008313"/>
          <p14:tracePt t="27888" x="7418388" y="2873375"/>
          <p14:tracePt t="27893" x="7002463" y="2747963"/>
          <p14:tracePt t="27902" x="6742113" y="2676525"/>
          <p14:tracePt t="27908" x="6646863" y="2652713"/>
          <p14:tracePt t="27920" x="6505575" y="2630488"/>
          <p14:tracePt t="27924" x="6324600" y="2582863"/>
          <p14:tracePt t="27930" x="6253163" y="2582863"/>
          <p14:tracePt t="27938" x="6080125" y="2559050"/>
          <p14:tracePt t="27946" x="5922963" y="2543175"/>
          <p14:tracePt t="27955" x="5843588" y="2535238"/>
          <p14:tracePt t="27961" x="5718175" y="2519363"/>
          <p14:tracePt t="27971" x="5545138" y="2519363"/>
          <p14:tracePt t="27988" x="5324475" y="2519363"/>
          <p14:tracePt t="27991" x="5167313" y="2519363"/>
          <p14:tracePt t="28004" x="5056188" y="2519363"/>
          <p14:tracePt t="28006" x="5016500" y="2519363"/>
          <p14:tracePt t="28013" x="4962525" y="2519363"/>
          <p14:tracePt t="28021" x="4914900" y="2519363"/>
          <p14:tracePt t="28028" x="4883150" y="2519363"/>
          <p14:tracePt t="28038" x="4883150" y="2511425"/>
          <p14:tracePt t="28043" x="4875213" y="2503488"/>
          <p14:tracePt t="28053" x="4867275" y="2487613"/>
          <p14:tracePt t="28058" x="4867275" y="2471738"/>
          <p14:tracePt t="28069" x="4875213" y="2441575"/>
          <p14:tracePt t="28073" x="4906963" y="2401888"/>
          <p14:tracePt t="28081" x="4930775" y="2386013"/>
          <p14:tracePt t="28089" x="4984750" y="2330450"/>
          <p14:tracePt t="28095" x="5056188" y="2274888"/>
          <p14:tracePt t="28105" x="5127625" y="2212975"/>
          <p14:tracePt t="28110" x="5167313" y="2197100"/>
          <p14:tracePt t="28120" x="5253038" y="2133600"/>
          <p14:tracePt t="28125" x="5340350" y="2070100"/>
          <p14:tracePt t="28136" x="5380038" y="2039938"/>
          <p14:tracePt t="28141" x="5441950" y="1984375"/>
          <p14:tracePt t="28148" x="5449888" y="1944688"/>
          <p14:tracePt t="28156" x="5457825" y="1920875"/>
          <p14:tracePt t="28163" x="5457825" y="1881188"/>
          <p14:tracePt t="28172" x="5457825" y="1851025"/>
          <p14:tracePt t="28178" x="5457825" y="1803400"/>
          <p14:tracePt t="28189" x="5457825" y="1787525"/>
          <p14:tracePt t="28193" x="5449888" y="1747838"/>
          <p14:tracePt t="28204" x="5441950" y="1708150"/>
          <p14:tracePt t="28218" x="5434013" y="1684338"/>
          <p14:tracePt t="28223" x="5426075" y="1676400"/>
          <p14:tracePt t="28230" x="5426075" y="1662113"/>
          <p14:tracePt t="28238" x="5418138" y="1638300"/>
          <p14:tracePt t="28246" x="5402263" y="1606550"/>
          <p14:tracePt t="28255" x="5372100" y="1566863"/>
          <p14:tracePt t="28261" x="5332413" y="1550988"/>
          <p14:tracePt t="28270" x="5284788" y="1503363"/>
          <p14:tracePt t="28277" x="5205413" y="1471613"/>
          <p14:tracePt t="28287" x="5175250" y="1457325"/>
          <p14:tracePt t="28291" x="5111750" y="1433513"/>
          <p14:tracePt t="28298" x="5064125" y="1409700"/>
          <p14:tracePt t="28306" x="5048250" y="1409700"/>
          <p14:tracePt t="28313" x="5016500" y="1401763"/>
          <p14:tracePt t="28322" x="4992688" y="1393825"/>
          <p14:tracePt t="28328" x="4978400" y="1393825"/>
          <p14:tracePt t="28338" x="4970463" y="1393825"/>
          <p14:tracePt t="28343" x="4938713" y="1393825"/>
          <p14:tracePt t="28353" x="4906963" y="1393825"/>
          <p14:tracePt t="28358" x="4883150" y="1393825"/>
          <p14:tracePt t="28366" x="4859338" y="1393825"/>
          <p14:tracePt t="28373" x="4803775" y="1393825"/>
          <p14:tracePt t="28380" x="4779963" y="1393825"/>
          <p14:tracePt t="28389" x="4757738" y="1401763"/>
          <p14:tracePt t="28396" x="4733925" y="1425575"/>
          <p14:tracePt t="28411" x="4702175" y="1449388"/>
          <p14:tracePt t="28421" x="4678363" y="1465263"/>
          <p14:tracePt t="28426" x="4670425" y="1487488"/>
          <p14:tracePt t="28436" x="4662488" y="1495425"/>
          <p14:tracePt t="28440" x="4654550" y="1519238"/>
          <p14:tracePt t="28448" x="4638675" y="1566863"/>
          <p14:tracePt t="28457" x="4630738" y="1582738"/>
          <p14:tracePt t="28463" x="4630738" y="1630363"/>
          <p14:tracePt t="28472" x="4630738" y="1654175"/>
          <p14:tracePt t="28479" x="4630738" y="1700213"/>
          <p14:tracePt t="28488" x="4630738" y="1716088"/>
          <p14:tracePt t="28493" x="4630738" y="1763713"/>
          <p14:tracePt t="28508" x="4630738" y="1819275"/>
          <p14:tracePt t="28516" x="4630738" y="1865313"/>
          <p14:tracePt t="28523" x="4630738" y="1897063"/>
          <p14:tracePt t="28531" x="4630738" y="1912938"/>
          <p14:tracePt t="28539" x="4638675" y="1936750"/>
          <p14:tracePt t="28546" x="4654550" y="1976438"/>
          <p14:tracePt t="28555" x="4686300" y="2016125"/>
          <p14:tracePt t="28560" x="4694238" y="2024063"/>
          <p14:tracePt t="28572" x="4718050" y="2047875"/>
          <p14:tracePt t="28575" x="4749800" y="2078038"/>
          <p14:tracePt t="28588" x="4765675" y="2093913"/>
          <p14:tracePt t="28591" x="4787900" y="2109788"/>
          <p14:tracePt t="28598" x="4819650" y="2141538"/>
          <p14:tracePt t="28606" x="4843463" y="2149475"/>
          <p14:tracePt t="28613" x="4891088" y="2157413"/>
          <p14:tracePt t="28623" x="4962525" y="2181225"/>
          <p14:tracePt t="28628" x="5056188" y="2205038"/>
          <p14:tracePt t="28638" x="5072063" y="2212975"/>
          <p14:tracePt t="28643" x="5143500" y="2220913"/>
          <p14:tracePt t="28653" x="5229225" y="2220913"/>
          <p14:tracePt t="28658" x="5253038" y="2220913"/>
          <p14:tracePt t="28666" x="5308600" y="2220913"/>
          <p14:tracePt t="28675" x="5364163" y="2220913"/>
          <p14:tracePt t="28681" x="5372100" y="2220913"/>
          <p14:tracePt t="28689" x="5426075" y="2220913"/>
          <p14:tracePt t="28695" x="5457825" y="2212975"/>
          <p14:tracePt t="28705" x="5489575" y="2205038"/>
          <p14:tracePt t="28710" x="5497513" y="2205038"/>
          <p14:tracePt t="28722" x="5537200" y="2197100"/>
          <p14:tracePt t="28725" x="5561013" y="2173288"/>
          <p14:tracePt t="28736" x="5584825" y="2165350"/>
          <p14:tracePt t="28741" x="5607050" y="2149475"/>
          <p14:tracePt t="28748" x="5622925" y="2141538"/>
          <p14:tracePt t="28757" x="5630863" y="2133600"/>
          <p14:tracePt t="28763" x="5646738" y="2109788"/>
          <p14:tracePt t="28772" x="5670550" y="2085975"/>
          <p14:tracePt t="28778" x="5678488" y="2047875"/>
          <p14:tracePt t="28787" x="5686425" y="2032000"/>
          <p14:tracePt t="28793" x="5710238" y="1984375"/>
          <p14:tracePt t="28803" x="5718175" y="1952625"/>
          <p14:tracePt t="28808" x="5718175" y="1944688"/>
          <p14:tracePt t="28816" x="5718175" y="1912938"/>
          <p14:tracePt t="28823" x="5718175" y="1889125"/>
          <p14:tracePt t="28831" x="5718175" y="1873250"/>
          <p14:tracePt t="28839" x="5710238" y="1851025"/>
          <p14:tracePt t="28845" x="5694363" y="1835150"/>
          <p14:tracePt t="28856" x="5670550" y="1819275"/>
          <p14:tracePt t="28860" x="5654675" y="1795463"/>
          <p14:tracePt t="28870" x="5630863" y="1771650"/>
          <p14:tracePt t="28877" x="5614988" y="1747838"/>
          <p14:tracePt t="28886" x="5599113" y="1731963"/>
          <p14:tracePt t="28891" x="5561013" y="1700213"/>
          <p14:tracePt t="28898" x="5529263" y="1668463"/>
          <p14:tracePt t="28906" x="5521325" y="1662113"/>
          <p14:tracePt t="28913" x="5497513" y="1654175"/>
          <p14:tracePt t="28923" x="5473700" y="1622425"/>
          <p14:tracePt t="28928" x="5457825" y="1606550"/>
          <p14:tracePt t="28940" x="5418138" y="1566863"/>
          <p14:tracePt t="28943" x="5386388" y="1550988"/>
          <p14:tracePt t="28954" x="5380038" y="1543050"/>
          <p14:tracePt t="28958" x="5348288" y="1519238"/>
          <p14:tracePt t="28966" x="5324475" y="1495425"/>
          <p14:tracePt t="28974" x="5308600" y="1479550"/>
          <p14:tracePt t="28981" x="5276850" y="1471613"/>
          <p14:tracePt t="28990" x="5260975" y="1457325"/>
          <p14:tracePt t="29006" x="5221288" y="1425575"/>
          <p14:tracePt t="29014" x="5181600" y="1393825"/>
          <p14:tracePt t="29021" x="5127625" y="1370013"/>
          <p14:tracePt t="29025" x="5111750" y="1362075"/>
          <p14:tracePt t="29033" x="5087938" y="1346200"/>
          <p14:tracePt t="29041" x="5032375" y="1314450"/>
          <p14:tracePt t="29049" x="4992688" y="1306513"/>
          <p14:tracePt t="29057" x="4970463" y="1298575"/>
          <p14:tracePt t="29063" x="4930775" y="1274763"/>
          <p14:tracePt t="29075" x="4883150" y="1268413"/>
          <p14:tracePt t="29078" x="4867275" y="1268413"/>
          <p14:tracePt t="29087" x="4765675" y="1244600"/>
          <p14:tracePt t="29093" x="4741863" y="1244600"/>
          <p14:tracePt t="29103" x="4725988" y="1244600"/>
          <p14:tracePt t="29108" x="4702175" y="1244600"/>
          <p14:tracePt t="29117" x="4654550" y="1260475"/>
          <p14:tracePt t="29124" x="4614863" y="1274763"/>
          <p14:tracePt t="29131" x="4598988" y="1274763"/>
          <p14:tracePt t="29141" x="4568825" y="1290638"/>
          <p14:tracePt t="29146" x="4537075" y="1314450"/>
          <p14:tracePt t="29155" x="4521200" y="1322388"/>
          <p14:tracePt t="29161" x="4489450" y="1338263"/>
          <p14:tracePt t="29170" x="4457700" y="1346200"/>
          <p14:tracePt t="29175" x="4441825" y="1354138"/>
          <p14:tracePt t="29183" x="4410075" y="1385888"/>
          <p14:tracePt t="29191" x="4386263" y="1401763"/>
          <p14:tracePt t="29198" x="4378325" y="1417638"/>
          <p14:tracePt t="29208" x="4364038" y="1433513"/>
          <p14:tracePt t="29213" x="4332288" y="1457325"/>
          <p14:tracePt t="29223" x="4324350" y="1487488"/>
          <p14:tracePt t="29228" x="4324350" y="1503363"/>
          <p14:tracePt t="29238" x="4316413" y="1527175"/>
          <p14:tracePt t="29243" x="4308475" y="1574800"/>
          <p14:tracePt t="29255" x="4308475" y="1598613"/>
          <p14:tracePt t="29258" x="4300538" y="1646238"/>
          <p14:tracePt t="29265" x="4300538" y="1700213"/>
          <p14:tracePt t="29277" x="4300538" y="1731963"/>
          <p14:tracePt t="29281" x="4324350" y="1835150"/>
          <p14:tracePt t="29290" x="4348163" y="1912938"/>
          <p14:tracePt t="29296" x="4370388" y="2032000"/>
          <p14:tracePt t="29304" x="4378325" y="2062163"/>
          <p14:tracePt t="29311" x="4418013" y="2181225"/>
          <p14:tracePt t="29322" x="4441825" y="2306638"/>
          <p14:tracePt t="29335" x="4505325" y="2503488"/>
          <p14:tracePt t="29344" x="4568825" y="2732088"/>
          <p14:tracePt t="29348" x="4614863" y="2819400"/>
          <p14:tracePt t="29357" x="4678363" y="2952750"/>
          <p14:tracePt t="29363" x="4779963" y="3125788"/>
          <p14:tracePt t="29374" x="4891088" y="3243263"/>
          <p14:tracePt t="29378" x="4946650" y="3314700"/>
          <p14:tracePt t="29389" x="5119688" y="3503613"/>
          <p14:tracePt t="29393" x="5340350" y="3716338"/>
          <p14:tracePt t="29404" x="5410200" y="3779838"/>
          <p14:tracePt t="29410" x="5662613" y="3968750"/>
          <p14:tracePt t="29416" x="5946775" y="4133850"/>
          <p14:tracePt t="29425" x="6032500" y="4197350"/>
          <p14:tracePt t="29430" x="6276975" y="4330700"/>
          <p14:tracePt t="29440" x="6529388" y="4471988"/>
          <p14:tracePt t="29446" x="6702425" y="4543425"/>
          <p14:tracePt t="29455" x="6811963" y="4591050"/>
          <p14:tracePt t="29460" x="6986588" y="4660900"/>
          <p14:tracePt t="29477" x="7348538" y="4756150"/>
          <p14:tracePt t="29483" x="7608888" y="4818063"/>
          <p14:tracePt t="29491" x="7907338" y="4857750"/>
          <p14:tracePt t="29498" x="8026400" y="4881563"/>
          <p14:tracePt t="29507" x="8237538" y="4881563"/>
          <p14:tracePt t="29513" x="8434388" y="4881563"/>
          <p14:tracePt t="29523" x="8616950" y="4865688"/>
          <p14:tracePt t="29528" x="8678863" y="4865688"/>
          <p14:tracePt t="29539" x="8837613" y="4826000"/>
          <p14:tracePt t="29545" x="8994775" y="4795838"/>
          <p14:tracePt t="29551" x="9048750" y="4787900"/>
          <p14:tracePt t="29559" x="9191625" y="4764088"/>
          <p14:tracePt t="29565" x="9269413" y="4740275"/>
          <p14:tracePt t="29574" x="9324975" y="4724400"/>
          <p14:tracePt t="29581" x="9436100" y="4716463"/>
          <p14:tracePt t="29590" x="9513888" y="4700588"/>
          <p14:tracePt t="29595" x="9577388" y="4700588"/>
          <p14:tracePt t="29608" x="9648825" y="4700588"/>
          <p14:tracePt t="29610" x="9742488" y="4692650"/>
          <p14:tracePt t="29622" x="9829800" y="4652963"/>
          <p14:tracePt t="29625" x="9853613" y="4637088"/>
          <p14:tracePt t="29633" x="9899650" y="4598988"/>
          <p14:tracePt t="29640" x="9939338" y="4543425"/>
          <p14:tracePt t="29648" x="9947275" y="4527550"/>
          <p14:tracePt t="29657" x="9955213" y="4471988"/>
          <p14:tracePt t="29663" x="9979025" y="4408488"/>
          <p14:tracePt t="29677" x="9986963" y="4378325"/>
          <p14:tracePt t="29679" x="9994900" y="4330700"/>
          <p14:tracePt t="29688" x="10018713" y="4267200"/>
          <p14:tracePt t="29693" x="10018713" y="4213225"/>
          <p14:tracePt t="29700" x="10018713" y="4189413"/>
          <p14:tracePt t="29708" x="10026650" y="4141788"/>
          <p14:tracePt t="29715" x="10026650" y="4016375"/>
          <p14:tracePt t="29724" x="10026650" y="3984625"/>
          <p14:tracePt t="29730" x="9979025" y="3881438"/>
          <p14:tracePt t="29740" x="9875838" y="3724275"/>
          <p14:tracePt t="29745" x="9837738" y="3668713"/>
          <p14:tracePt t="29757" x="9726613" y="3551238"/>
          <p14:tracePt t="29760" x="9561513" y="3402013"/>
          <p14:tracePt t="29770" x="9380538" y="3221038"/>
          <p14:tracePt t="29775" x="9324975" y="3157538"/>
          <p14:tracePt t="29783" x="9207500" y="3038475"/>
          <p14:tracePt t="29791" x="9096375" y="2921000"/>
          <p14:tracePt t="29798" x="9056688" y="2889250"/>
          <p14:tracePt t="29809" x="8963025" y="2787650"/>
          <p14:tracePt t="29813" x="8875713" y="2700338"/>
          <p14:tracePt t="29823" x="8774113" y="2622550"/>
          <p14:tracePt t="29828" x="8601075" y="2503488"/>
          <p14:tracePt t="29838" x="8466138" y="2425700"/>
          <p14:tracePt t="29843" x="8348663" y="2362200"/>
          <p14:tracePt t="29851" x="8175625" y="2274888"/>
          <p14:tracePt t="29874" x="7600950" y="1984375"/>
          <p14:tracePt t="29880" x="7412038" y="1897063"/>
          <p14:tracePt t="29891" x="7277100" y="1827213"/>
          <p14:tracePt t="29896" x="7207250" y="1795463"/>
          <p14:tracePt t="29904" x="7032625" y="1708150"/>
          <p14:tracePt t="29910" x="6827838" y="1614488"/>
          <p14:tracePt t="29921" x="6757988" y="1574800"/>
          <p14:tracePt t="29926" x="6569075" y="1503363"/>
          <p14:tracePt t="29934" x="6324600" y="1401763"/>
          <p14:tracePt t="29942" x="6245225" y="1377950"/>
          <p14:tracePt t="29948" x="5986463" y="1298575"/>
          <p14:tracePt t="29958" x="5765800" y="1252538"/>
          <p14:tracePt t="29963" x="5545138" y="1204913"/>
          <p14:tracePt t="29974" x="5481638" y="1196975"/>
          <p14:tracePt t="29978" x="5324475" y="1196975"/>
          <p14:tracePt t="29990" x="5229225" y="1196975"/>
          <p14:tracePt t="29993" x="5151438" y="1196975"/>
          <p14:tracePt t="30010" x="4970463" y="1236663"/>
          <p14:tracePt t="30015" x="4914900" y="1268413"/>
          <p14:tracePt t="30024" x="4843463" y="1298575"/>
          <p14:tracePt t="30030" x="4773613" y="1338263"/>
          <p14:tracePt t="30041" x="4686300" y="1401763"/>
          <p14:tracePt t="30046" x="4646613" y="1433513"/>
          <p14:tracePt t="30056" x="4545013" y="1519238"/>
          <p14:tracePt t="30060" x="4473575" y="1590675"/>
          <p14:tracePt t="30076" x="4356100" y="1708150"/>
          <p14:tracePt t="30083" x="4276725" y="1795463"/>
          <p14:tracePt t="30091" x="4252913" y="1835150"/>
          <p14:tracePt t="30098" x="4173538" y="1936750"/>
          <p14:tracePt t="30108" x="4135438" y="2008188"/>
          <p14:tracePt t="30114" x="4087813" y="2125663"/>
          <p14:tracePt t="30122" x="4048125" y="2252663"/>
          <p14:tracePt t="30128" x="4032250" y="2378075"/>
          <p14:tracePt t="30141" x="4032250" y="2535238"/>
          <p14:tracePt t="30144" x="4032250" y="2598738"/>
          <p14:tracePt t="30151" x="4032250" y="2708275"/>
          <p14:tracePt t="30159" x="4056063" y="2841625"/>
          <p14:tracePt t="30165" x="4071938" y="2889250"/>
          <p14:tracePt t="30174" x="4111625" y="2992438"/>
          <p14:tracePt t="30181" x="4135438" y="3086100"/>
          <p14:tracePt t="30190" x="4181475" y="3173413"/>
          <p14:tracePt t="30195" x="4189413" y="3205163"/>
          <p14:tracePt t="30210" x="4268788" y="3298825"/>
          <p14:tracePt t="30219" x="4300538" y="3338513"/>
          <p14:tracePt t="30225" x="4332288" y="3378200"/>
          <p14:tracePt t="30233" x="4386263" y="3448050"/>
          <p14:tracePt t="30242" x="4433888" y="3479800"/>
          <p14:tracePt t="30248" x="4473575" y="3543300"/>
          <p14:tracePt t="30258" x="4521200" y="3582988"/>
          <p14:tracePt t="30263" x="4560888" y="3614738"/>
          <p14:tracePt t="30273" x="4568825" y="3629025"/>
          <p14:tracePt t="30278" x="4583113" y="3644900"/>
          <p14:tracePt t="30289" x="4614863" y="3668713"/>
          <p14:tracePt t="30293" x="4630738" y="3692525"/>
          <p14:tracePt t="30300" x="4646613" y="3716338"/>
          <p14:tracePt t="30309" x="4662488" y="3732213"/>
          <p14:tracePt t="30316" x="4662488" y="3740150"/>
          <p14:tracePt t="30325" x="4678363" y="3756025"/>
          <p14:tracePt t="30331" x="4694238" y="3771900"/>
          <p14:tracePt t="30343" x="4702175" y="3779838"/>
          <p14:tracePt t="30346" x="4710113" y="3787775"/>
          <p14:tracePt t="30355" x="4718050" y="3787775"/>
          <p14:tracePt t="30368" x="4718050" y="3795713"/>
          <p14:tracePt t="32937" x="4300538" y="4078288"/>
          <p14:tracePt t="32939" x="4197350" y="4149725"/>
          <p14:tracePt t="32943" x="3946525" y="4424363"/>
          <p14:tracePt t="32945" x="3827463" y="4598988"/>
          <p14:tracePt t="32948" x="3370263" y="6078538"/>
          <p14:tracePt t="32956" x="3348038" y="6149975"/>
          <p14:tracePt t="32963" x="3276600" y="6291263"/>
          <p14:tracePt t="32970" x="3197225" y="6408738"/>
          <p14:tracePt t="32980" x="3157538" y="6456363"/>
          <p14:tracePt t="32986" x="3071813" y="6543675"/>
          <p14:tracePt t="32996" x="2976563" y="6645275"/>
          <p14:tracePt t="33012" x="2874963" y="6762750"/>
          <p14:tracePt t="33016" x="2843213" y="6850063"/>
          <p14:tracePt t="33293" x="3103563" y="6762750"/>
          <p14:tracePt t="33300" x="3111500" y="6748463"/>
          <p14:tracePt t="33313" x="3143250" y="6716713"/>
          <p14:tracePt t="33315" x="3157538" y="6700838"/>
          <p14:tracePt t="33327" x="3165475" y="6692900"/>
          <p14:tracePt t="33334" x="3173413" y="6692900"/>
          <p14:tracePt t="33338" x="3181350" y="6692900"/>
          <p14:tracePt t="33347" x="3189288" y="6692900"/>
          <p14:tracePt t="33363" x="3197225" y="6684963"/>
          <p14:tracePt t="33368" x="3197225" y="6677025"/>
          <p14:tracePt t="33383" x="3197225" y="6669088"/>
          <p14:tracePt t="33398" x="3205163" y="6669088"/>
          <p14:tracePt t="33435" x="3205163" y="6677025"/>
          <p14:tracePt t="33445" x="3197225" y="6700838"/>
          <p14:tracePt t="33450" x="3197225" y="6708775"/>
          <p14:tracePt t="33466" x="3181350" y="6740525"/>
          <p14:tracePt t="33473" x="3173413" y="6756400"/>
          <p14:tracePt t="33480" x="3165475" y="6770688"/>
          <p14:tracePt t="33488" x="3149600" y="6810375"/>
          <p14:tracePt t="33496" x="3149600" y="6826250"/>
          <p14:tracePt t="33503" x="3149600" y="6850063"/>
          <p14:tracePt t="37342" x="3598863" y="6440488"/>
          <p14:tracePt t="37351" x="3779838" y="6384925"/>
          <p14:tracePt t="37358" x="4048125" y="6299200"/>
          <p14:tracePt t="37368" x="4340225" y="6203950"/>
          <p14:tracePt t="37373" x="4449763" y="6157913"/>
          <p14:tracePt t="37383" x="4741863" y="6015038"/>
          <p14:tracePt t="37388" x="5119688" y="5810250"/>
          <p14:tracePt t="37406" x="5449888" y="5480050"/>
          <p14:tracePt t="37411" x="5646738" y="5195888"/>
          <p14:tracePt t="37421" x="5710238" y="5078413"/>
          <p14:tracePt t="37426" x="5803900" y="4818063"/>
          <p14:tracePt t="37436" x="5899150" y="4495800"/>
          <p14:tracePt t="37441" x="5954713" y="4243388"/>
          <p14:tracePt t="37452" x="5962650" y="4117975"/>
          <p14:tracePt t="37456" x="5994400" y="3921125"/>
          <p14:tracePt t="37469" x="6008688" y="3684588"/>
          <p14:tracePt t="37472" x="6008688" y="3590925"/>
          <p14:tracePt t="37478" x="6008688" y="3417888"/>
          <p14:tracePt t="37486" x="6000750" y="3197225"/>
          <p14:tracePt t="37493" x="5994400" y="3117850"/>
          <p14:tracePt t="37503" x="5930900" y="2889250"/>
          <p14:tracePt t="37508" x="5827713" y="2676525"/>
          <p14:tracePt t="37518" x="5773738" y="2606675"/>
          <p14:tracePt t="37523" x="5614988" y="2425700"/>
          <p14:tracePt t="37535" x="5434013" y="2236788"/>
          <p14:tracePt t="37540" x="5300663" y="2093913"/>
          <p14:tracePt t="37557" x="5253038" y="2016125"/>
          <p14:tracePt t="37563" x="5253038" y="2000250"/>
          <p14:tracePt t="37569" x="5253038" y="1984375"/>
          <p14:tracePt t="37576" x="5253038" y="1976438"/>
          <p14:tracePt t="37585" x="5253038" y="1960563"/>
          <p14:tracePt t="37591" x="5253038" y="1952625"/>
          <p14:tracePt t="37603" x="5253038" y="1944688"/>
          <p14:tracePt t="37606" x="5253038" y="1912938"/>
          <p14:tracePt t="37618" x="5245100" y="1881188"/>
          <p14:tracePt t="37620" x="5229225" y="1851025"/>
          <p14:tracePt t="37628" x="5205413" y="1803400"/>
          <p14:tracePt t="37637" x="5175250" y="1763713"/>
          <p14:tracePt t="37643" x="5167313" y="1747838"/>
          <p14:tracePt t="37653" x="5151438" y="1716088"/>
          <p14:tracePt t="37658" x="5119688" y="1676400"/>
          <p14:tracePt t="37670" x="5111750" y="1662113"/>
          <p14:tracePt t="37673" x="5080000" y="1614488"/>
          <p14:tracePt t="37683" x="5048250" y="1543050"/>
          <p14:tracePt t="37688" x="5024438" y="1487488"/>
          <p14:tracePt t="37696" x="5016500" y="1441450"/>
          <p14:tracePt t="37704" x="5008563" y="1370013"/>
          <p14:tracePt t="37710" x="4984750" y="1306513"/>
          <p14:tracePt t="37721" x="4978400" y="1274763"/>
          <p14:tracePt t="37726" x="4954588" y="1228725"/>
          <p14:tracePt t="37735" x="4922838" y="1189038"/>
          <p14:tracePt t="37740" x="4906963" y="1181100"/>
          <p14:tracePt t="37750" x="4867275" y="1165225"/>
          <p14:tracePt t="37755" x="4811713" y="1141413"/>
          <p14:tracePt t="37767" x="4733925" y="1117600"/>
          <p14:tracePt t="37771" x="4678363" y="1093788"/>
          <p14:tracePt t="37778" x="4568825" y="1071563"/>
          <p14:tracePt t="37786" x="4465638" y="1047750"/>
          <p14:tracePt t="37793" x="4441825" y="1039813"/>
          <p14:tracePt t="37803" x="4378325" y="1023938"/>
          <p14:tracePt t="37808" x="4356100" y="1016000"/>
          <p14:tracePt t="37818" x="4340225" y="1016000"/>
          <p14:tracePt t="37823" x="4316413" y="1008063"/>
          <p14:tracePt t="37835" x="4292600" y="1008063"/>
          <p14:tracePt t="37846" x="4244975" y="1008063"/>
          <p14:tracePt t="37854" x="4213225" y="1016000"/>
          <p14:tracePt t="37860" x="4173538" y="1039813"/>
          <p14:tracePt t="37869" x="4159250" y="1055688"/>
          <p14:tracePt t="37875" x="4143375" y="1071563"/>
          <p14:tracePt t="37886" x="4127500" y="1093788"/>
          <p14:tracePt t="37890" x="4127500" y="1101725"/>
          <p14:tracePt t="37903" x="4119563" y="1133475"/>
          <p14:tracePt t="37906" x="4111625" y="1165225"/>
          <p14:tracePt t="37913" x="4095750" y="1212850"/>
          <p14:tracePt t="37921" x="4087813" y="1236663"/>
          <p14:tracePt t="37928" x="4087813" y="1282700"/>
          <p14:tracePt t="37937" x="4087813" y="1377950"/>
          <p14:tracePt t="37943" x="4087813" y="1401763"/>
          <p14:tracePt t="37952" x="4111625" y="1479550"/>
          <p14:tracePt t="37958" x="4159250" y="1550988"/>
          <p14:tracePt t="37969" x="4189413" y="1574800"/>
          <p14:tracePt t="37973" x="4244975" y="1654175"/>
          <p14:tracePt t="37991" x="4378325" y="1779588"/>
          <p14:tracePt t="37995" x="4410075" y="1811338"/>
          <p14:tracePt t="38019" x="4598988" y="1944688"/>
          <p14:tracePt t="38021" x="4638675" y="1968500"/>
          <p14:tracePt t="38026" x="4749800" y="2047875"/>
          <p14:tracePt t="38036" x="4883150" y="2093913"/>
          <p14:tracePt t="38040" x="4922838" y="2101850"/>
          <p14:tracePt t="38051" x="5064125" y="2141538"/>
          <p14:tracePt t="38056" x="5175250" y="2157413"/>
          <p14:tracePt t="38063" x="5221288" y="2157413"/>
          <p14:tracePt t="38071" x="5316538" y="2157413"/>
          <p14:tracePt t="38078" x="5394325" y="2157413"/>
          <p14:tracePt t="38086" x="5465763" y="2157413"/>
          <p14:tracePt t="38093" x="5481638" y="2141538"/>
          <p14:tracePt t="38103" x="5497513" y="2109788"/>
          <p14:tracePt t="38108" x="5521325" y="2070100"/>
          <p14:tracePt t="38121" x="5521325" y="2055813"/>
          <p14:tracePt t="38125" x="5529263" y="2008188"/>
          <p14:tracePt t="38135" x="5537200" y="1960563"/>
          <p14:tracePt t="38139" x="5537200" y="1944688"/>
          <p14:tracePt t="38146" x="5537200" y="1897063"/>
          <p14:tracePt t="38154" x="5537200" y="1835150"/>
          <p14:tracePt t="38160" x="5537200" y="1747838"/>
          <p14:tracePt t="38171" x="5529263" y="1724025"/>
          <p14:tracePt t="38176" x="5489575" y="1654175"/>
          <p14:tracePt t="38186" x="5473700" y="1598613"/>
          <p14:tracePt t="38191" x="5457825" y="1566863"/>
          <p14:tracePt t="38202" x="5426075" y="1527175"/>
          <p14:tracePt t="38206" x="5394325" y="1471613"/>
          <p14:tracePt t="38213" x="5372100" y="1433513"/>
          <p14:tracePt t="38221" x="5348288" y="1409700"/>
          <p14:tracePt t="38228" x="5284788" y="1362075"/>
          <p14:tracePt t="38239" x="5253038" y="1346200"/>
          <p14:tracePt t="38243" x="5221288" y="1330325"/>
          <p14:tracePt t="38253" x="5159375" y="1298575"/>
          <p14:tracePt t="38268" x="5095875" y="1274763"/>
          <p14:tracePt t="38270" x="5008563" y="1252538"/>
          <p14:tracePt t="38273" x="4946650" y="1236663"/>
          <p14:tracePt t="38284" x="4875213" y="1236663"/>
          <p14:tracePt t="38288" x="4851400" y="1236663"/>
          <p14:tracePt t="38296" x="4819650" y="1236663"/>
          <p14:tracePt t="38305" x="4779963" y="1236663"/>
          <p14:tracePt t="38311" x="4757738" y="1260475"/>
          <p14:tracePt t="38320" x="4749800" y="1260475"/>
          <p14:tracePt t="38326" x="4718050" y="1290638"/>
          <p14:tracePt t="38335" x="4686300" y="1314450"/>
          <p14:tracePt t="38341" x="4678363" y="1330325"/>
          <p14:tracePt t="38352" x="4654550" y="1362075"/>
          <p14:tracePt t="38355" x="4622800" y="1401763"/>
          <p14:tracePt t="38364" x="4606925" y="1417638"/>
          <p14:tracePt t="38372" x="4583113" y="1441450"/>
          <p14:tracePt t="38378" x="4545013" y="1471613"/>
          <p14:tracePt t="38391" x="4521200" y="1511300"/>
          <p14:tracePt t="38394" x="4497388" y="1550988"/>
          <p14:tracePt t="38403" x="4473575" y="1606550"/>
          <p14:tracePt t="38408" x="4465638" y="1646238"/>
          <p14:tracePt t="38419" x="4457700" y="1668463"/>
          <p14:tracePt t="38423" x="4457700" y="1700213"/>
          <p14:tracePt t="38440" x="4449763" y="1787525"/>
          <p14:tracePt t="38446" x="4441825" y="1835150"/>
          <p14:tracePt t="38455" x="4441825" y="1881188"/>
          <p14:tracePt t="38461" x="4441825" y="1920875"/>
          <p14:tracePt t="38471" x="4449763" y="1936750"/>
          <p14:tracePt t="38475" x="4481513" y="2000250"/>
          <p14:tracePt t="38485" x="4521200" y="2047875"/>
          <p14:tracePt t="38490" x="4606925" y="2093913"/>
          <p14:tracePt t="38502" x="4710113" y="2141538"/>
          <p14:tracePt t="38505" x="4803775" y="2165350"/>
          <p14:tracePt t="38513" x="4819650" y="2165350"/>
          <p14:tracePt t="38525" x="4922838" y="2189163"/>
          <p14:tracePt t="38528" x="5016500" y="2205038"/>
          <p14:tracePt t="38538" x="5056188" y="2205038"/>
          <p14:tracePt t="38543" x="5127625" y="2212975"/>
          <p14:tracePt t="38554" x="5205413" y="2220913"/>
          <p14:tracePt t="38558" x="5253038" y="2220913"/>
          <p14:tracePt t="38570" x="5284788" y="2220913"/>
          <p14:tracePt t="38573" x="5340350" y="2220913"/>
          <p14:tracePt t="38581" x="5449888" y="2220913"/>
          <p14:tracePt t="38589" x="5457825" y="2220913"/>
          <p14:tracePt t="38605" x="5473700" y="2212975"/>
          <p14:tracePt t="38607" x="5473700" y="2197100"/>
          <p14:tracePt t="38611" x="5473700" y="2181225"/>
          <p14:tracePt t="38621" x="5473700" y="2173288"/>
          <p14:tracePt t="38626" x="5457825" y="2141538"/>
          <p14:tracePt t="38637" x="5418138" y="2117725"/>
          <p14:tracePt t="38640" x="5402263" y="2109788"/>
          <p14:tracePt t="38658" x="5356225" y="2101850"/>
          <p14:tracePt t="38660" x="5316538" y="2093913"/>
          <p14:tracePt t="38663" x="5268913" y="2093913"/>
          <p14:tracePt t="38672" x="5245100" y="2093913"/>
          <p14:tracePt t="38678" x="5189538" y="2109788"/>
          <p14:tracePt t="38688" x="5151438" y="2125663"/>
          <p14:tracePt t="38693" x="5087938" y="2149475"/>
          <p14:tracePt t="38703" x="5040313" y="2189163"/>
          <p14:tracePt t="38708" x="4984750" y="2252663"/>
          <p14:tracePt t="38720" x="4962525" y="2274888"/>
          <p14:tracePt t="38723" x="4891088" y="2425700"/>
          <p14:tracePt t="38731" x="4883150" y="2519363"/>
          <p14:tracePt t="38741" x="4883150" y="2566988"/>
          <p14:tracePt t="38746" x="4883150" y="2692400"/>
          <p14:tracePt t="38755" x="4883150" y="2835275"/>
          <p14:tracePt t="38761" x="4883150" y="2897188"/>
          <p14:tracePt t="38770" x="4946650" y="3046413"/>
          <p14:tracePt t="38776" x="5016500" y="3181350"/>
          <p14:tracePt t="38789" x="5048250" y="3243263"/>
          <p14:tracePt t="38791" x="5143500" y="3362325"/>
          <p14:tracePt t="38802" x="5245100" y="3471863"/>
          <p14:tracePt t="38806" x="5340350" y="3575050"/>
          <p14:tracePt t="38813" x="5364163" y="3598863"/>
          <p14:tracePt t="38822" x="5434013" y="3676650"/>
          <p14:tracePt t="38828" x="5449888" y="3692525"/>
          <p14:tracePt t="38838" x="5449888" y="3700463"/>
          <p14:tracePt t="38978" x="5457825" y="3708400"/>
          <p14:tracePt t="38986" x="5465763" y="3716338"/>
          <p14:tracePt t="38993" x="5465763" y="3724275"/>
          <p14:tracePt t="39005" x="5473700" y="3724275"/>
          <p14:tracePt t="39261" x="5465763" y="3724275"/>
          <p14:tracePt t="39264" x="5449888" y="3708400"/>
          <p14:tracePt t="39272" x="5441950" y="3700463"/>
          <p14:tracePt t="39278" x="5418138" y="3692525"/>
          <p14:tracePt t="39289" x="5402263" y="3684588"/>
          <p14:tracePt t="39293" x="5394325" y="3676650"/>
          <p14:tracePt t="39304" x="5386388" y="3676650"/>
          <p14:tracePt t="39308" x="5386388" y="3668713"/>
          <p14:tracePt t="39329" x="5380038" y="3668713"/>
          <p14:tracePt t="39331" x="5372100" y="3668713"/>
          <p14:tracePt t="39339" x="5364163" y="3668713"/>
          <p14:tracePt t="39346" x="5356225" y="3668713"/>
          <p14:tracePt t="39356" x="5348288" y="3668713"/>
          <p14:tracePt t="39370" x="5340350" y="3668713"/>
          <p14:tracePt t="39399" x="5332413" y="3668713"/>
          <p14:tracePt t="39428" x="5324475" y="3668713"/>
          <p14:tracePt t="39443" x="5316538" y="3668713"/>
          <p14:tracePt t="39533" x="5308600" y="3668713"/>
          <p14:tracePt t="39557" x="5300663" y="3668713"/>
          <p14:tracePt t="39616" x="5300663" y="3676650"/>
          <p14:tracePt t="39623" x="5292725" y="3676650"/>
          <p14:tracePt t="39656" x="5284788" y="3684588"/>
          <p14:tracePt t="39661" x="5276850" y="3684588"/>
          <p14:tracePt t="39676" x="5268913" y="3684588"/>
          <p14:tracePt t="39684" x="5268913" y="3692525"/>
          <p14:tracePt t="47937" x="5260975" y="3819525"/>
          <p14:tracePt t="47940" x="5268913" y="3833813"/>
          <p14:tracePt t="47942" x="5465763" y="3795713"/>
          <p14:tracePt t="47949" x="5789613" y="3708400"/>
          <p14:tracePt t="47955" x="5946775" y="3684588"/>
          <p14:tracePt t="47969" x="6316663" y="3598863"/>
          <p14:tracePt t="47972" x="6630988" y="3519488"/>
          <p14:tracePt t="47978" x="6710363" y="3511550"/>
          <p14:tracePt t="47986" x="6811963" y="3495675"/>
          <p14:tracePt t="47993" x="6843713" y="3495675"/>
          <p14:tracePt t="48002" x="6851650" y="3527425"/>
          <p14:tracePt t="48018" x="6851650" y="3543300"/>
          <p14:tracePt t="48020" x="6867525" y="3590925"/>
          <p14:tracePt t="48023" x="6891338" y="3676650"/>
          <p14:tracePt t="48033" x="6891338" y="3724275"/>
          <p14:tracePt t="48040" x="6938963" y="3833813"/>
          <p14:tracePt t="48048" x="7002463" y="3984625"/>
          <p14:tracePt t="48053" x="7056438" y="4086225"/>
          <p14:tracePt t="48060" x="7213600" y="4291013"/>
          <p14:tracePt t="48068" x="7404100" y="4551363"/>
          <p14:tracePt t="48076" x="7702550" y="4810125"/>
          <p14:tracePt t="48085" x="7821613" y="4889500"/>
          <p14:tracePt t="48090" x="8183563" y="5110163"/>
          <p14:tracePt t="48104" x="8647113" y="5330825"/>
          <p14:tracePt t="48106" x="8797925" y="5392738"/>
          <p14:tracePt t="48117" x="9199563" y="5559425"/>
          <p14:tracePt t="48121" x="9553575" y="5676900"/>
          <p14:tracePt t="48128" x="9663113" y="5692775"/>
          <p14:tracePt t="48135" x="9883775" y="5692775"/>
          <p14:tracePt t="48152" x="10080625" y="5597525"/>
          <p14:tracePt t="48158" x="10128250" y="5559425"/>
          <p14:tracePt t="48169" x="10175875" y="5440363"/>
          <p14:tracePt t="48173" x="10191750" y="5362575"/>
          <p14:tracePt t="48184" x="10191750" y="5338763"/>
          <p14:tracePt t="48188" x="10175875" y="5275263"/>
          <p14:tracePt t="48196" x="10167938" y="5235575"/>
          <p14:tracePt t="48203" x="10160000" y="5219700"/>
          <p14:tracePt t="48211" x="10136188" y="5181600"/>
          <p14:tracePt t="48219" x="10120313" y="5133975"/>
          <p14:tracePt t="48226" x="10112375" y="5118100"/>
          <p14:tracePt t="48235" x="10080625" y="5086350"/>
          <p14:tracePt t="48240" x="10042525" y="5046663"/>
          <p14:tracePt t="48251" x="9955213" y="4984750"/>
          <p14:tracePt t="48255" x="9867900" y="4937125"/>
          <p14:tracePt t="48267" x="9671050" y="4841875"/>
          <p14:tracePt t="48270" x="9380538" y="4756150"/>
          <p14:tracePt t="48278" x="9253538" y="4724400"/>
          <p14:tracePt t="48286" x="8939213" y="4708525"/>
          <p14:tracePt t="48293" x="8678863" y="4708525"/>
          <p14:tracePt t="48305" x="8545513" y="4708525"/>
          <p14:tracePt t="48308" x="8316913" y="4732338"/>
          <p14:tracePt t="48319" x="8056563" y="4818063"/>
          <p14:tracePt t="48323" x="7827963" y="4881563"/>
          <p14:tracePt t="48333" x="7750175" y="4905375"/>
          <p14:tracePt t="48338" x="7521575" y="4953000"/>
          <p14:tracePt t="48346" x="7237413" y="5006975"/>
          <p14:tracePt t="48354" x="7159625" y="5014913"/>
          <p14:tracePt t="48360" x="6907213" y="5062538"/>
          <p14:tracePt t="48371" x="6686550" y="5126038"/>
          <p14:tracePt t="48375" x="6600825" y="5149850"/>
          <p14:tracePt t="48385" x="6450013" y="5235575"/>
          <p14:tracePt t="48391" x="6332538" y="5283200"/>
          <p14:tracePt t="48400" x="6229350" y="5378450"/>
          <p14:tracePt t="48406" x="6205538" y="5400675"/>
          <p14:tracePt t="48415" x="6103938" y="5511800"/>
          <p14:tracePt t="48421" x="6040438" y="5583238"/>
          <p14:tracePt t="48429" x="6016625" y="5621338"/>
          <p14:tracePt t="48436" x="5970588" y="5708650"/>
          <p14:tracePt t="48443" x="5946775" y="5786438"/>
          <p14:tracePt t="48452" x="5938838" y="5881688"/>
          <p14:tracePt t="48458" x="5938838" y="6007100"/>
          <p14:tracePt t="48469" x="5978525" y="6142038"/>
          <p14:tracePt t="48473" x="6056313" y="6259513"/>
          <p14:tracePt t="48482" x="6111875" y="6299200"/>
          <p14:tracePt t="48488" x="6205538" y="6392863"/>
          <p14:tracePt t="48504" x="6434138" y="6551613"/>
          <p14:tracePt t="48511" x="6607175" y="6653213"/>
          <p14:tracePt t="48519" x="6781800" y="6724650"/>
          <p14:tracePt t="48525" x="6915150" y="6778625"/>
          <p14:tracePt t="48536" x="7096125" y="6834188"/>
          <p14:tracePt t="48618" x="9702800" y="6756400"/>
          <p14:tracePt t="48623" x="9805988" y="6692900"/>
          <p14:tracePt t="48637" x="9859963" y="6629400"/>
          <p14:tracePt t="48639" x="9907588" y="6527800"/>
          <p14:tracePt t="48646" x="9947275" y="6416675"/>
          <p14:tracePt t="48653" x="9947275" y="6354763"/>
          <p14:tracePt t="48660" x="9971088" y="6196013"/>
          <p14:tracePt t="48670" x="10018713" y="6015038"/>
          <p14:tracePt t="48676" x="10042525" y="5945188"/>
          <p14:tracePt t="48686" x="10080625" y="5802313"/>
          <p14:tracePt t="48690" x="10104438" y="5621338"/>
          <p14:tracePt t="48707" x="10120313" y="5416550"/>
          <p14:tracePt t="48714" x="10104438" y="5275263"/>
          <p14:tracePt t="48721" x="10050463" y="5141913"/>
          <p14:tracePt t="48728" x="10018713" y="5102225"/>
          <p14:tracePt t="48737" x="9931400" y="4999038"/>
          <p14:tracePt t="48743" x="9853613" y="4929188"/>
          <p14:tracePt t="48753" x="9782175" y="4881563"/>
          <p14:tracePt t="48758" x="9694863" y="4841875"/>
          <p14:tracePt t="48769" x="9569450" y="4802188"/>
          <p14:tracePt t="48773" x="9412288" y="4779963"/>
          <p14:tracePt t="48784" x="9332913" y="4779963"/>
          <p14:tracePt t="48788" x="9191625" y="4779963"/>
          <p14:tracePt t="48795" x="9018588" y="4779963"/>
          <p14:tracePt t="48803" x="8955088" y="4779963"/>
          <p14:tracePt t="48811" x="8797925" y="4779963"/>
          <p14:tracePt t="48819" x="8624888" y="4795838"/>
          <p14:tracePt t="48825" x="8553450" y="4810125"/>
          <p14:tracePt t="48838" x="8356600" y="4833938"/>
          <p14:tracePt t="48840" x="8143875" y="4865688"/>
          <p14:tracePt t="48851" x="8002588" y="4921250"/>
          <p14:tracePt t="48855" x="7883525" y="4960938"/>
          <p14:tracePt t="48863" x="7742238" y="5022850"/>
          <p14:tracePt t="48871" x="7561263" y="5141913"/>
          <p14:tracePt t="48878" x="7521575" y="5173663"/>
          <p14:tracePt t="48887" x="7426325" y="5275263"/>
          <p14:tracePt t="48893" x="7348538" y="5392738"/>
          <p14:tracePt t="48903" x="7332663" y="5448300"/>
          <p14:tracePt t="48908" x="7292975" y="5543550"/>
          <p14:tracePt t="48917" x="7269163" y="5661025"/>
          <p14:tracePt t="48923" x="7253288" y="5772150"/>
          <p14:tracePt t="48934" x="7253288" y="5802313"/>
          <p14:tracePt t="48938" x="7253288" y="5905500"/>
          <p14:tracePt t="48946" x="7253288" y="6015038"/>
          <p14:tracePt t="48953" x="7253288" y="6062663"/>
          <p14:tracePt t="48960" x="7292975" y="6196013"/>
          <p14:tracePt t="48970" x="7332663" y="6275388"/>
          <p14:tracePt t="48976" x="7364413" y="6362700"/>
          <p14:tracePt t="48986" x="7426325" y="6448425"/>
          <p14:tracePt t="48990" x="7481888" y="6535738"/>
          <p14:tracePt t="49000" x="7513638" y="6559550"/>
          <p14:tracePt t="49005" x="7521575" y="6559550"/>
          <p14:tracePt t="49019" x="7545388" y="6559550"/>
          <p14:tracePt t="49028" x="7623175" y="6535738"/>
          <p14:tracePt t="49039" x="7726363" y="6472238"/>
          <p14:tracePt t="49043" x="7797800" y="6392863"/>
          <p14:tracePt t="49053" x="7851775" y="6338888"/>
          <p14:tracePt t="49058" x="7947025" y="6203950"/>
          <p14:tracePt t="49069" x="8018463" y="6062663"/>
          <p14:tracePt t="49073" x="8064500" y="5913438"/>
          <p14:tracePt t="49083" x="8064500" y="5834063"/>
          <p14:tracePt t="49088" x="8080375" y="5676900"/>
          <p14:tracePt t="49095" x="8056563" y="5432425"/>
          <p14:tracePt t="49106" x="8048625" y="5338763"/>
          <p14:tracePt t="49110" x="7947025" y="5078413"/>
          <p14:tracePt t="49120" x="7813675" y="4772025"/>
          <p14:tracePt t="49125" x="7750175" y="4668838"/>
          <p14:tracePt t="49136" x="7593013" y="4440238"/>
          <p14:tracePt t="49140" x="7364413" y="4205288"/>
          <p14:tracePt t="49151" x="7072313" y="3960813"/>
          <p14:tracePt t="49155" x="6962775" y="3889375"/>
          <p14:tracePt t="49164" x="6646863" y="3668713"/>
          <p14:tracePt t="49171" x="6269038" y="3463925"/>
          <p14:tracePt t="49178" x="6135688" y="3402013"/>
          <p14:tracePt t="49187" x="5827713" y="3259138"/>
          <p14:tracePt t="49193" x="5622925" y="3181350"/>
          <p14:tracePt t="49203" x="5497513" y="3133725"/>
          <p14:tracePt t="49208" x="5348288" y="3062288"/>
          <p14:tracePt t="49217" x="5159375" y="2992438"/>
          <p14:tracePt t="49223" x="5040313" y="2928938"/>
          <p14:tracePt t="49231" x="5000625" y="2905125"/>
          <p14:tracePt t="49240" x="4946650" y="2873375"/>
          <p14:tracePt t="49246" x="4906963" y="2841625"/>
          <p14:tracePt t="49255" x="4891088" y="2819400"/>
          <p14:tracePt t="49260" x="4851400" y="2779713"/>
          <p14:tracePt t="49270" x="4827588" y="2740025"/>
          <p14:tracePt t="49276" x="4819650" y="2708275"/>
          <p14:tracePt t="49286" x="4787900" y="2660650"/>
          <p14:tracePt t="49290" x="4757738" y="2606675"/>
          <p14:tracePt t="49303" x="4725988" y="2551113"/>
          <p14:tracePt t="49306" x="4718050" y="2495550"/>
          <p14:tracePt t="49313" x="4710113" y="2463800"/>
          <p14:tracePt t="49321" x="4710113" y="2441575"/>
          <p14:tracePt t="49328" x="4710113" y="2433638"/>
          <p14:tracePt t="49337" x="4710113" y="2425700"/>
          <p14:tracePt t="49343" x="4710113" y="2409825"/>
          <p14:tracePt t="49358" x="4710113" y="2401888"/>
          <p14:tracePt t="49455" x="4710113" y="2393950"/>
          <p14:tracePt t="49470" x="4718050" y="2386013"/>
          <p14:tracePt t="49486" x="4725988" y="2386013"/>
          <p14:tracePt t="49493" x="4733925" y="2386013"/>
          <p14:tracePt t="49503" x="4741863" y="2378075"/>
          <p14:tracePt t="49515" x="4749800" y="2378075"/>
          <p14:tracePt t="49523" x="4765675" y="2378075"/>
          <p14:tracePt t="49531" x="4779963" y="2378075"/>
          <p14:tracePt t="49538" x="4787900" y="2378075"/>
          <p14:tracePt t="49545" x="4795838" y="2378075"/>
          <p14:tracePt t="49553" x="4811713" y="2378075"/>
          <p14:tracePt t="49585" x="4819650" y="2378075"/>
          <p14:tracePt t="49590" x="4827588" y="2378075"/>
          <p14:tracePt t="49602" x="4835525" y="2378075"/>
          <p14:tracePt t="49605" x="4843463" y="2378075"/>
          <p14:tracePt t="49613" x="4851400" y="2378075"/>
          <p14:tracePt t="49621" x="4859338" y="2378075"/>
          <p14:tracePt t="49637" x="4859338" y="2386013"/>
          <p14:tracePt t="49643" x="4867275" y="2393950"/>
          <p14:tracePt t="49658" x="4875213" y="2393950"/>
          <p14:tracePt t="49667" x="4875213" y="2409825"/>
          <p14:tracePt t="49673" x="4883150" y="2409825"/>
          <p14:tracePt t="49681" x="4883150" y="2417763"/>
          <p14:tracePt t="49688" x="4883150" y="2425700"/>
          <p14:tracePt t="49704" x="4859338" y="2433638"/>
          <p14:tracePt t="49710" x="4851400" y="2433638"/>
          <p14:tracePt t="49720" x="4835525" y="2433638"/>
          <p14:tracePt t="49725" x="4835525" y="2441575"/>
          <p14:tracePt t="49741" x="4827588" y="2441575"/>
          <p14:tracePt t="49751" x="4819650" y="2449513"/>
          <p14:tracePt t="49764" x="4811713" y="2449513"/>
          <p14:tracePt t="49831" x="4803775" y="2449513"/>
          <p14:tracePt t="49838" x="4773613" y="2425700"/>
          <p14:tracePt t="49846" x="4765675" y="2409825"/>
          <p14:tracePt t="49854" x="4733925" y="2370138"/>
          <p14:tracePt t="49860" x="4702175" y="2314575"/>
          <p14:tracePt t="49871" x="4686300" y="2282825"/>
          <p14:tracePt t="49876" x="4630738" y="2236788"/>
          <p14:tracePt t="49885" x="4568825" y="2149475"/>
          <p14:tracePt t="49890" x="4545013" y="2117725"/>
          <p14:tracePt t="49904" x="4497388" y="2047875"/>
          <p14:tracePt t="49906" x="4457700" y="1992313"/>
          <p14:tracePt t="49913" x="4449763" y="1976438"/>
          <p14:tracePt t="49921" x="4433888" y="1936750"/>
          <p14:tracePt t="49928" x="4402138" y="1881188"/>
          <p14:tracePt t="49938" x="4364038" y="1819275"/>
          <p14:tracePt t="49943" x="4356100" y="1787525"/>
          <p14:tracePt t="49952" x="4260850" y="1614488"/>
          <p14:tracePt t="49958" x="4135438" y="1425575"/>
          <p14:tracePt t="49969" x="4087813" y="1354138"/>
          <p14:tracePt t="49973" x="3954463" y="1189038"/>
          <p14:tracePt t="49980" x="3741738" y="976313"/>
          <p14:tracePt t="50005" x="3324225" y="614363"/>
          <p14:tracePt t="50010" x="3189288" y="519113"/>
          <p14:tracePt t="50021" x="3149600" y="488950"/>
          <p14:tracePt t="50025" x="3016250" y="393700"/>
          <p14:tracePt t="50038" x="2914650" y="330200"/>
          <p14:tracePt t="50041" x="2843213" y="298450"/>
          <p14:tracePt t="50048" x="2779713" y="260350"/>
          <p14:tracePt t="50056" x="2678113" y="220663"/>
          <p14:tracePt t="50063" x="2638425" y="204788"/>
          <p14:tracePt t="50072" x="2528888" y="165100"/>
          <p14:tracePt t="50078" x="2393950" y="125413"/>
          <p14:tracePt t="50087" x="2252663" y="79375"/>
          <p14:tracePt t="50093" x="2197100" y="39688"/>
        </p14:tracePtLst>
      </p14:laserTrace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038EE-13FF-4856-AC14-B59CBC33B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367" y="261355"/>
            <a:ext cx="10515600" cy="1325563"/>
          </a:xfrm>
        </p:spPr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Can you add your sound buttons?</a:t>
            </a:r>
            <a:br>
              <a:rPr lang="en-GB">
                <a:solidFill>
                  <a:srgbClr val="FF0000"/>
                </a:solidFill>
              </a:rPr>
            </a:br>
            <a:r>
              <a:rPr lang="en-GB"/>
              <a:t>New sound: </a:t>
            </a:r>
            <a:r>
              <a:rPr lang="en-GB" err="1"/>
              <a:t>ey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49AFC-D434-4E3E-B5B3-3DB3470FF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/>
              <a:t>jockey</a:t>
            </a:r>
          </a:p>
          <a:p>
            <a:pPr marL="0" indent="0">
              <a:buNone/>
            </a:pPr>
            <a:r>
              <a:rPr lang="en-GB"/>
              <a:t>valley</a:t>
            </a:r>
          </a:p>
          <a:p>
            <a:pPr marL="0" indent="0">
              <a:buNone/>
            </a:pPr>
            <a:r>
              <a:rPr lang="en-GB"/>
              <a:t>trolley</a:t>
            </a:r>
          </a:p>
          <a:p>
            <a:pPr marL="0" indent="0">
              <a:buNone/>
            </a:pPr>
            <a:r>
              <a:rPr lang="en-GB"/>
              <a:t>donkey</a:t>
            </a:r>
          </a:p>
          <a:p>
            <a:pPr marL="0" indent="0">
              <a:buNone/>
            </a:pPr>
            <a:r>
              <a:rPr lang="en-GB"/>
              <a:t>turkey</a:t>
            </a:r>
          </a:p>
          <a:p>
            <a:pPr marL="0" indent="0">
              <a:buNone/>
            </a:pPr>
            <a:r>
              <a:rPr lang="en-GB"/>
              <a:t>money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EE4FDC-FEF0-4F22-BC0E-CFD37141948A}"/>
              </a:ext>
            </a:extLst>
          </p:cNvPr>
          <p:cNvSpPr txBox="1"/>
          <p:nvPr/>
        </p:nvSpPr>
        <p:spPr>
          <a:xfrm>
            <a:off x="5070120" y="153975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How many sounds are in these words?</a:t>
            </a:r>
          </a:p>
        </p:txBody>
      </p:sp>
      <p:pic>
        <p:nvPicPr>
          <p:cNvPr id="6" name="Picture 2" descr="Geraldine the Giraffe (@The1Geraldine) | Twitter">
            <a:extLst>
              <a:ext uri="{FF2B5EF4-FFF2-40B4-BE49-F238E27FC236}">
                <a16:creationId xmlns:a16="http://schemas.microsoft.com/office/drawing/2014/main" id="{1EB954FE-0874-444C-B6AA-2A303B04E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856" y="4874492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E025F18-CB6E-4849-9A08-6E25C5CA4658}"/>
              </a:ext>
            </a:extLst>
          </p:cNvPr>
          <p:cNvSpPr txBox="1">
            <a:spLocks/>
          </p:cNvSpPr>
          <p:nvPr/>
        </p:nvSpPr>
        <p:spPr>
          <a:xfrm>
            <a:off x="8928875" y="168372"/>
            <a:ext cx="3747867" cy="3804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u="sng">
                <a:solidFill>
                  <a:prstClr val="black"/>
                </a:solidFill>
                <a:latin typeface="XCCW Joined 6a" panose="03050602040000000000" pitchFamily="66" charset="0"/>
              </a:rPr>
              <a:t>Friday 15th</a:t>
            </a:r>
            <a:r>
              <a:rPr kumimoji="0" lang="en-GB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j-ea"/>
                <a:cs typeface="+mj-cs"/>
              </a:rPr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71209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597"/>
    </mc:Choice>
    <mc:Fallback xmlns="">
      <p:transition spd="slow" advTm="39597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A7588-D2D8-4AAE-8EE4-47F93942E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4396" y="309774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/>
              <a:t>Can you read the sentences?</a:t>
            </a:r>
            <a:br>
              <a:rPr lang="en-GB"/>
            </a:br>
            <a:br>
              <a:rPr lang="en-GB">
                <a:solidFill>
                  <a:srgbClr val="FF0000"/>
                </a:solidFill>
              </a:rPr>
            </a:br>
            <a:r>
              <a:rPr lang="en-GB">
                <a:solidFill>
                  <a:srgbClr val="FF0000"/>
                </a:solidFill>
              </a:rPr>
              <a:t>Can you find today’s sound?</a:t>
            </a:r>
            <a:br>
              <a:rPr lang="en-GB">
                <a:solidFill>
                  <a:srgbClr val="FF0000"/>
                </a:solidFill>
              </a:rPr>
            </a:br>
            <a:br>
              <a:rPr lang="en-GB">
                <a:solidFill>
                  <a:srgbClr val="FF0000"/>
                </a:solidFill>
              </a:rPr>
            </a:br>
            <a:r>
              <a:rPr lang="en-GB">
                <a:solidFill>
                  <a:srgbClr val="FF0000"/>
                </a:solidFill>
              </a:rPr>
              <a:t>Write your own sentences!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94D348-F0FE-467D-ADBF-0ED883B3C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481" y="2551792"/>
            <a:ext cx="4393907" cy="219658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/>
          </a:p>
          <a:p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0AD150-7645-4559-A7A9-8D96507AA9FC}"/>
              </a:ext>
            </a:extLst>
          </p:cNvPr>
          <p:cNvSpPr txBox="1">
            <a:spLocks/>
          </p:cNvSpPr>
          <p:nvPr/>
        </p:nvSpPr>
        <p:spPr>
          <a:xfrm>
            <a:off x="8444133" y="300574"/>
            <a:ext cx="3747867" cy="3804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u="sng">
                <a:latin typeface="XCCW Joined 6a" panose="03050602040000000000" pitchFamily="66" charset="0"/>
              </a:rPr>
              <a:t>Friday 15</a:t>
            </a:r>
            <a:r>
              <a:rPr lang="en-GB" sz="2000" u="sng" baseline="30000">
                <a:latin typeface="XCCW Joined 6a" panose="03050602040000000000" pitchFamily="66" charset="0"/>
              </a:rPr>
              <a:t>th</a:t>
            </a:r>
            <a:r>
              <a:rPr lang="en-GB" sz="2000" u="sng">
                <a:latin typeface="XCCW Joined 6a" panose="03050602040000000000" pitchFamily="66" charset="0"/>
              </a:rPr>
              <a:t> January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4C0849-FF99-4EBB-B9ED-75D8AEC566D8}"/>
              </a:ext>
            </a:extLst>
          </p:cNvPr>
          <p:cNvSpPr txBox="1"/>
          <p:nvPr/>
        </p:nvSpPr>
        <p:spPr>
          <a:xfrm>
            <a:off x="260325" y="2551792"/>
            <a:ext cx="5154071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/>
              <a:t>The monkey is on the chimney.</a:t>
            </a:r>
          </a:p>
          <a:p>
            <a:r>
              <a:rPr lang="en-GB" sz="2800"/>
              <a:t> </a:t>
            </a:r>
          </a:p>
          <a:p>
            <a:r>
              <a:rPr lang="en-GB" sz="2800"/>
              <a:t>The donkey rode up the valley. </a:t>
            </a:r>
          </a:p>
          <a:p>
            <a:endParaRPr lang="en-GB" sz="2800"/>
          </a:p>
          <a:p>
            <a:r>
              <a:rPr lang="en-GB" sz="2800"/>
              <a:t>The trolley was full of tasty treats</a:t>
            </a:r>
            <a:r>
              <a:rPr lang="en-GB"/>
              <a:t>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66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08"/>
    </mc:Choice>
    <mc:Fallback xmlns="">
      <p:transition spd="slow" advTm="35008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584C0-C699-4358-B315-AD2E3A240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What did I forget?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6E19F-25FF-41A2-8423-793B5B1629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Your turn, try it with your caregiver!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9541F00D-A780-4D0A-BC7B-9D8A5DD5C0A7}"/>
              </a:ext>
            </a:extLst>
          </p:cNvPr>
          <p:cNvGraphicFramePr>
            <a:graphicFrameLocks noGrp="1"/>
          </p:cNvGraphicFramePr>
          <p:nvPr/>
        </p:nvGraphicFramePr>
        <p:xfrm>
          <a:off x="2395255" y="2872739"/>
          <a:ext cx="7587990" cy="3304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9330">
                  <a:extLst>
                    <a:ext uri="{9D8B030D-6E8A-4147-A177-3AD203B41FA5}">
                      <a16:colId xmlns:a16="http://schemas.microsoft.com/office/drawing/2014/main" val="1841456041"/>
                    </a:ext>
                  </a:extLst>
                </a:gridCol>
                <a:gridCol w="2529330">
                  <a:extLst>
                    <a:ext uri="{9D8B030D-6E8A-4147-A177-3AD203B41FA5}">
                      <a16:colId xmlns:a16="http://schemas.microsoft.com/office/drawing/2014/main" val="1311042088"/>
                    </a:ext>
                  </a:extLst>
                </a:gridCol>
                <a:gridCol w="2529330">
                  <a:extLst>
                    <a:ext uri="{9D8B030D-6E8A-4147-A177-3AD203B41FA5}">
                      <a16:colId xmlns:a16="http://schemas.microsoft.com/office/drawing/2014/main" val="3723416542"/>
                    </a:ext>
                  </a:extLst>
                </a:gridCol>
              </a:tblGrid>
              <a:tr h="1101408">
                <a:tc>
                  <a:txBody>
                    <a:bodyPr/>
                    <a:lstStyle/>
                    <a:p>
                      <a:r>
                        <a:rPr lang="en-GB" dirty="0"/>
                        <a:t>looked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launch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679784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 dirty="0"/>
                        <a:t>Joe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August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valley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767633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 dirty="0"/>
                        <a:t>don’t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called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threw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8957435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021B551-09C1-4162-A92C-8F86316E5037}"/>
              </a:ext>
            </a:extLst>
          </p:cNvPr>
          <p:cNvSpPr/>
          <p:nvPr/>
        </p:nvSpPr>
        <p:spPr>
          <a:xfrm>
            <a:off x="5255325" y="343575"/>
            <a:ext cx="2071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Friday 15</a:t>
            </a:r>
            <a:r>
              <a:rPr kumimoji="0" lang="en-GB" sz="1800" b="0" i="0" u="sng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th</a:t>
            </a:r>
            <a:r>
              <a:rPr kumimoji="0" lang="en-GB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 January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287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117"/>
    </mc:Choice>
    <mc:Fallback xmlns="">
      <p:transition spd="slow" advTm="28117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889" y="1376637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30605" y="482323"/>
            <a:ext cx="6219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is our new sound, can you spot it?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2193" y="1191971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i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-e</a:t>
            </a:r>
          </a:p>
        </p:txBody>
      </p:sp>
      <p:sp>
        <p:nvSpPr>
          <p:cNvPr id="8" name="Rectangle 7"/>
          <p:cNvSpPr/>
          <p:nvPr/>
        </p:nvSpPr>
        <p:spPr>
          <a:xfrm>
            <a:off x="6536908" y="2674578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Click on the link to watch Geraldine: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8019" y="446070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Can you tell your caregiver your new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words can you think of that have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i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-e sound?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73FB4E-7CD7-4298-813F-3B71CE672234}"/>
              </a:ext>
            </a:extLst>
          </p:cNvPr>
          <p:cNvSpPr txBox="1"/>
          <p:nvPr/>
        </p:nvSpPr>
        <p:spPr>
          <a:xfrm>
            <a:off x="6219601" y="3012391"/>
            <a:ext cx="6187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hlinkClick r:id="rId4"/>
              </a:rPr>
              <a:t>Geraldine the Giraffe learns /</a:t>
            </a:r>
            <a:r>
              <a:rPr lang="en-GB" err="1">
                <a:hlinkClick r:id="rId4"/>
              </a:rPr>
              <a:t>i</a:t>
            </a:r>
            <a:r>
              <a:rPr lang="en-GB">
                <a:hlinkClick r:id="rId4"/>
              </a:rPr>
              <a:t>-e/ - YouTube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7A1183-23D5-4286-A67E-661407D01726}"/>
              </a:ext>
            </a:extLst>
          </p:cNvPr>
          <p:cNvSpPr txBox="1"/>
          <p:nvPr/>
        </p:nvSpPr>
        <p:spPr>
          <a:xfrm>
            <a:off x="7060234" y="4725089"/>
            <a:ext cx="3666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err="1"/>
              <a:t>i</a:t>
            </a:r>
            <a:r>
              <a:rPr lang="en-GB" sz="3200"/>
              <a:t>-e     </a:t>
            </a:r>
            <a:r>
              <a:rPr lang="en-GB" sz="3200" err="1"/>
              <a:t>igh</a:t>
            </a:r>
            <a:r>
              <a:rPr lang="en-GB" sz="3200"/>
              <a:t>     </a:t>
            </a:r>
            <a:r>
              <a:rPr lang="en-GB" sz="3200" err="1"/>
              <a:t>ie</a:t>
            </a:r>
            <a:r>
              <a:rPr lang="en-GB" sz="3200"/>
              <a:t>       I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90029-409D-43C8-B76E-E7530F7A9AC0}"/>
              </a:ext>
            </a:extLst>
          </p:cNvPr>
          <p:cNvSpPr txBox="1"/>
          <p:nvPr/>
        </p:nvSpPr>
        <p:spPr>
          <a:xfrm>
            <a:off x="7476027" y="391886"/>
            <a:ext cx="3215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/>
              <a:t>Monday 18</a:t>
            </a:r>
            <a:r>
              <a:rPr lang="en-GB" u="sng" baseline="30000"/>
              <a:t>th</a:t>
            </a:r>
            <a:r>
              <a:rPr lang="en-GB" u="sng"/>
              <a:t> January  </a:t>
            </a:r>
          </a:p>
        </p:txBody>
      </p:sp>
    </p:spTree>
    <p:extLst>
      <p:ext uri="{BB962C8B-B14F-4D97-AF65-F5344CB8AC3E}">
        <p14:creationId xmlns:p14="http://schemas.microsoft.com/office/powerpoint/2010/main" val="164269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132"/>
    </mc:Choice>
    <mc:Fallback xmlns="">
      <p:transition spd="slow" advTm="74132"/>
    </mc:Fallback>
  </mc:AlternateContent>
  <p:extLst>
    <p:ext uri="{3A86A75C-4F4B-4683-9AE1-C65F6400EC91}">
      <p14:laserTraceLst xmlns:p14="http://schemas.microsoft.com/office/powerpoint/2010/main">
        <p14:tracePtLst>
          <p14:tracePt t="29853" x="3149600" y="6827838"/>
          <p14:tracePt t="30011" x="3513138" y="6456363"/>
          <p14:tracePt t="30057" x="4229100" y="5472113"/>
          <p14:tracePt t="30063" x="4284663" y="5362575"/>
          <p14:tracePt t="30070" x="4364038" y="5078413"/>
          <p14:tracePt t="30079" x="4433888" y="4795838"/>
          <p14:tracePt t="30084" x="4449763" y="4684713"/>
          <p14:tracePt t="30095" x="4481513" y="4370388"/>
          <p14:tracePt t="30100" x="4505325" y="3913188"/>
          <p14:tracePt t="30110" x="4505325" y="3771900"/>
          <p14:tracePt t="30115" x="4521200" y="3479800"/>
          <p14:tracePt t="30126" x="4521200" y="3259138"/>
          <p14:tracePt t="30130" x="4521200" y="3086100"/>
          <p14:tracePt t="30138" x="4521200" y="3008313"/>
          <p14:tracePt t="30145" x="4521200" y="2819400"/>
          <p14:tracePt t="30152" x="4521200" y="2622550"/>
          <p14:tracePt t="30165" x="4521200" y="2543175"/>
          <p14:tracePt t="30169" x="4521200" y="2386013"/>
          <p14:tracePt t="30177" x="4529138" y="2290763"/>
          <p14:tracePt t="30183" x="4529138" y="2259013"/>
          <p14:tracePt t="30194" x="4537075" y="2212975"/>
          <p14:tracePt t="30199" x="4537075" y="2149475"/>
          <p14:tracePt t="30208" x="4545013" y="2117725"/>
          <p14:tracePt t="30212" x="4545013" y="2109788"/>
          <p14:tracePt t="30220" x="4545013" y="2085975"/>
          <p14:tracePt t="30230" x="4560888" y="2070100"/>
          <p14:tracePt t="30234" x="4560888" y="2062163"/>
          <p14:tracePt t="30245" x="4560888" y="2055813"/>
          <p14:tracePt t="30249" x="4560888" y="2047875"/>
          <p14:tracePt t="30261" x="4560888" y="2032000"/>
          <p14:tracePt t="30264" x="4583113" y="2008188"/>
          <p14:tracePt t="30273" x="4606925" y="1960563"/>
          <p14:tracePt t="30280" x="4654550" y="1897063"/>
          <p14:tracePt t="30297" x="4694238" y="1835150"/>
          <p14:tracePt t="30302" x="4718050" y="1795463"/>
          <p14:tracePt t="30311" x="4725988" y="1779588"/>
          <p14:tracePt t="30328" x="4741863" y="1724025"/>
          <p14:tracePt t="30332" x="4749800" y="1708150"/>
          <p14:tracePt t="30347" x="4757738" y="1692275"/>
          <p14:tracePt t="30364" x="4765675" y="1668463"/>
          <p14:tracePt t="30370" x="4779963" y="1638300"/>
          <p14:tracePt t="30378" x="4779963" y="1598613"/>
          <p14:tracePt t="30385" x="4787900" y="1574800"/>
          <p14:tracePt t="30396" x="4795838" y="1535113"/>
          <p14:tracePt t="30399" x="4795838" y="1471613"/>
          <p14:tracePt t="30410" x="4795838" y="1449388"/>
          <p14:tracePt t="30415" x="4795838" y="1409700"/>
          <p14:tracePt t="30430" x="4795838" y="1346200"/>
          <p14:tracePt t="30437" x="4795838" y="1322388"/>
          <p14:tracePt t="30444" x="4795838" y="1298575"/>
          <p14:tracePt t="30452" x="4795838" y="1282700"/>
          <p14:tracePt t="30461" x="4787900" y="1274763"/>
          <p14:tracePt t="30467" x="4779963" y="1260475"/>
          <p14:tracePt t="30479" x="4765675" y="1252538"/>
          <p14:tracePt t="30482" x="4757738" y="1244600"/>
          <p14:tracePt t="30496" x="4741863" y="1244600"/>
          <p14:tracePt t="30505" x="4733925" y="1244600"/>
          <p14:tracePt t="30514" x="4710113" y="1236663"/>
          <p14:tracePt t="30520" x="4662488" y="1236663"/>
          <p14:tracePt t="30528" x="4646613" y="1228725"/>
          <p14:tracePt t="30535" x="4638675" y="1220788"/>
          <p14:tracePt t="30545" x="4630738" y="1220788"/>
          <p14:tracePt t="30551" x="4622800" y="1212850"/>
          <p14:tracePt t="30565" x="4598988" y="1196975"/>
          <p14:tracePt t="30579" x="4591050" y="1181100"/>
          <p14:tracePt t="30587" x="4583113" y="1181100"/>
          <p14:tracePt t="30595" x="4575175" y="1173163"/>
          <p14:tracePt t="30602" x="4568825" y="1173163"/>
          <p14:tracePt t="30628" x="4560888" y="1173163"/>
          <p14:tracePt t="30655" x="4552950" y="1173163"/>
          <p14:tracePt t="30669" x="4552950" y="1165225"/>
          <p14:tracePt t="30707" x="4552950" y="1157288"/>
          <p14:tracePt t="30730" x="4545013" y="1149350"/>
          <p14:tracePt t="30737" x="4545013" y="1141413"/>
          <p14:tracePt t="30745" x="4545013" y="1133475"/>
          <p14:tracePt t="30752" x="4537075" y="1125538"/>
          <p14:tracePt t="30763" x="4529138" y="1125538"/>
          <p14:tracePt t="30766" x="4521200" y="1117600"/>
          <p14:tracePt t="30776" x="4513263" y="1101725"/>
          <p14:tracePt t="30782" x="4505325" y="1093788"/>
          <p14:tracePt t="30792" x="4505325" y="1077913"/>
          <p14:tracePt t="30797" x="4505325" y="1071563"/>
          <p14:tracePt t="30804" x="4497388" y="1063625"/>
          <p14:tracePt t="30820" x="4489450" y="1055688"/>
          <p14:tracePt t="30829" x="4473575" y="1039813"/>
          <p14:tracePt t="30834" x="4465638" y="1039813"/>
          <p14:tracePt t="30844" x="4441825" y="1031875"/>
          <p14:tracePt t="30849" x="4418013" y="1023938"/>
          <p14:tracePt t="30863" x="4402138" y="1023938"/>
          <p14:tracePt t="30866" x="4364038" y="1016000"/>
          <p14:tracePt t="30872" x="4340225" y="1016000"/>
          <p14:tracePt t="30879" x="4332288" y="1016000"/>
          <p14:tracePt t="30894" x="4268788" y="1016000"/>
          <p14:tracePt t="30902" x="4221163" y="1016000"/>
          <p14:tracePt t="30911" x="4205288" y="1016000"/>
          <p14:tracePt t="30917" x="4181475" y="1016000"/>
          <p14:tracePt t="30926" x="4159250" y="1016000"/>
          <p14:tracePt t="30932" x="4143375" y="1016000"/>
          <p14:tracePt t="30943" x="4103688" y="1016000"/>
          <p14:tracePt t="30961" x="4064000" y="1016000"/>
          <p14:tracePt t="30969" x="3984625" y="1016000"/>
          <p14:tracePt t="30979" x="3938588" y="1016000"/>
          <p14:tracePt t="30984" x="3906838" y="1016000"/>
          <p14:tracePt t="30996" x="3875088" y="1016000"/>
          <p14:tracePt t="31000" x="3827463" y="1016000"/>
          <p14:tracePt t="31012" x="3811588" y="1016000"/>
          <p14:tracePt t="31014" x="3779838" y="1016000"/>
          <p14:tracePt t="31029" x="3702050" y="1016000"/>
          <p14:tracePt t="31031" x="3686175" y="1023938"/>
          <p14:tracePt t="31037" x="3662363" y="1031875"/>
          <p14:tracePt t="31045" x="3614738" y="1055688"/>
          <p14:tracePt t="31063" x="3567113" y="1071563"/>
          <p14:tracePt t="31067" x="3544888" y="1077913"/>
          <p14:tracePt t="31077" x="3505200" y="1085850"/>
          <p14:tracePt t="31082" x="3489325" y="1093788"/>
          <p14:tracePt t="31097" x="3441700" y="1117600"/>
          <p14:tracePt t="31104" x="3433763" y="1117600"/>
          <p14:tracePt t="31111" x="3409950" y="1125538"/>
          <p14:tracePt t="31120" x="3386138" y="1133475"/>
          <p14:tracePt t="31133" x="3362325" y="1141413"/>
          <p14:tracePt t="31135" x="3340100" y="1157288"/>
          <p14:tracePt t="31144" x="3316288" y="1165225"/>
          <p14:tracePt t="31149" x="3300413" y="1173163"/>
          <p14:tracePt t="31161" x="3284538" y="1189038"/>
          <p14:tracePt t="31165" x="3268663" y="1204913"/>
          <p14:tracePt t="31172" x="3244850" y="1220788"/>
          <p14:tracePt t="31181" x="3244850" y="1228725"/>
          <p14:tracePt t="31186" x="3236913" y="1244600"/>
          <p14:tracePt t="31198" x="3213100" y="1268413"/>
          <p14:tracePt t="31203" x="3205163" y="1282700"/>
          <p14:tracePt t="31211" x="3197225" y="1298575"/>
          <p14:tracePt t="31217" x="3189288" y="1330325"/>
          <p14:tracePt t="31233" x="3181350" y="1362075"/>
          <p14:tracePt t="31244" x="3173413" y="1385888"/>
          <p14:tracePt t="31249" x="3165475" y="1409700"/>
          <p14:tracePt t="31255" x="3157538" y="1425575"/>
          <p14:tracePt t="31262" x="3149600" y="1465263"/>
          <p14:tracePt t="31271" x="3143250" y="1487488"/>
          <p14:tracePt t="31281" x="3143250" y="1511300"/>
          <p14:tracePt t="31284" x="3135313" y="1543050"/>
          <p14:tracePt t="31298" x="3127375" y="1566863"/>
          <p14:tracePt t="31300" x="3111500" y="1598613"/>
          <p14:tracePt t="31311" x="3111500" y="1614488"/>
          <p14:tracePt t="31314" x="3103563" y="1654175"/>
          <p14:tracePt t="31322" x="3103563" y="1676400"/>
          <p14:tracePt t="31329" x="3095625" y="1692275"/>
          <p14:tracePt t="31337" x="3095625" y="1731963"/>
          <p14:tracePt t="31345" x="3095625" y="1763713"/>
          <p14:tracePt t="31352" x="3095625" y="1771650"/>
          <p14:tracePt t="31364" x="3095625" y="1803400"/>
          <p14:tracePt t="31368" x="3095625" y="1843088"/>
          <p14:tracePt t="31377" x="3095625" y="1858963"/>
          <p14:tracePt t="31381" x="3103563" y="1881188"/>
          <p14:tracePt t="31393" x="3103563" y="1897063"/>
          <p14:tracePt t="31396" x="3127375" y="1936750"/>
          <p14:tracePt t="31404" x="3135313" y="1952625"/>
          <p14:tracePt t="31413" x="3143250" y="1976438"/>
          <p14:tracePt t="31419" x="3157538" y="2016125"/>
          <p14:tracePt t="31430" x="3157538" y="2032000"/>
          <p14:tracePt t="31434" x="3181350" y="2055813"/>
          <p14:tracePt t="31444" x="3197225" y="2070100"/>
          <p14:tracePt t="31449" x="3213100" y="2085975"/>
          <p14:tracePt t="31462" x="3221038" y="2101850"/>
          <p14:tracePt t="31467" x="3236913" y="2133600"/>
          <p14:tracePt t="31472" x="3268663" y="2173288"/>
          <p14:tracePt t="31487" x="3300413" y="2212975"/>
          <p14:tracePt t="31496" x="3324225" y="2236788"/>
          <p14:tracePt t="31511" x="3370263" y="2282825"/>
          <p14:tracePt t="31517" x="3386138" y="2298700"/>
          <p14:tracePt t="31527" x="3402013" y="2322513"/>
          <p14:tracePt t="31532" x="3425825" y="2338388"/>
          <p14:tracePt t="31540" x="3473450" y="2393950"/>
          <p14:tracePt t="31547" x="3513138" y="2425700"/>
          <p14:tracePt t="31555" x="3536950" y="2433638"/>
          <p14:tracePt t="31564" x="3575050" y="2471738"/>
          <p14:tracePt t="31569" x="3614738" y="2503488"/>
          <p14:tracePt t="31579" x="3630613" y="2511425"/>
          <p14:tracePt t="31584" x="3678238" y="2543175"/>
          <p14:tracePt t="31595" x="3717925" y="2559050"/>
          <p14:tracePt t="31600" x="3763963" y="2559050"/>
          <p14:tracePt t="31609" x="3795713" y="2574925"/>
          <p14:tracePt t="31614" x="3843338" y="2574925"/>
          <p14:tracePt t="31622" x="3906838" y="2574925"/>
          <p14:tracePt t="31631" x="3930650" y="2574925"/>
          <p14:tracePt t="31637" x="3954463" y="2574925"/>
          <p14:tracePt t="31645" x="4016375" y="2574925"/>
          <p14:tracePt t="31651" x="4032250" y="2574925"/>
          <p14:tracePt t="31663" x="4079875" y="2574925"/>
          <p14:tracePt t="31667" x="4205288" y="2574925"/>
          <p14:tracePt t="31677" x="4268788" y="2566988"/>
          <p14:tracePt t="31682" x="4308475" y="2559050"/>
          <p14:tracePt t="31690" x="4364038" y="2527300"/>
          <p14:tracePt t="31699" x="4418013" y="2495550"/>
          <p14:tracePt t="31704" x="4441825" y="2471738"/>
          <p14:tracePt t="31714" x="4481513" y="2449513"/>
          <p14:tracePt t="31719" x="4521200" y="2417763"/>
          <p14:tracePt t="31731" x="4552950" y="2386013"/>
          <p14:tracePt t="31734" x="4583113" y="2346325"/>
          <p14:tracePt t="31743" x="4622800" y="2290763"/>
          <p14:tracePt t="31749" x="4662488" y="2236788"/>
          <p14:tracePt t="31762" x="4670425" y="2220913"/>
          <p14:tracePt t="31764" x="4678363" y="2181225"/>
          <p14:tracePt t="31772" x="4686300" y="2133600"/>
          <p14:tracePt t="31779" x="4694238" y="2101850"/>
          <p14:tracePt t="31788" x="4694238" y="2047875"/>
          <p14:tracePt t="31798" x="4694238" y="1984375"/>
          <p14:tracePt t="31801" x="4694238" y="1968500"/>
          <p14:tracePt t="31812" x="4694238" y="1905000"/>
          <p14:tracePt t="31817" x="4694238" y="1843088"/>
          <p14:tracePt t="31824" x="4694238" y="1795463"/>
          <p14:tracePt t="31832" x="4694238" y="1755775"/>
          <p14:tracePt t="31839" x="4694238" y="1731963"/>
          <p14:tracePt t="31846" x="4686300" y="1684338"/>
          <p14:tracePt t="31856" x="4678363" y="1654175"/>
          <p14:tracePt t="31867" x="4662488" y="1622425"/>
          <p14:tracePt t="31869" x="4646613" y="1582738"/>
          <p14:tracePt t="31880" x="4646613" y="1566863"/>
          <p14:tracePt t="31884" x="4622800" y="1519238"/>
          <p14:tracePt t="31896" x="4622800" y="1479550"/>
          <p14:tracePt t="31901" x="4606925" y="1417638"/>
          <p14:tracePt t="31910" x="4598988" y="1401763"/>
          <p14:tracePt t="31914" x="4591050" y="1370013"/>
          <p14:tracePt t="31921" x="4568825" y="1338263"/>
          <p14:tracePt t="31930" x="4560888" y="1314450"/>
          <p14:tracePt t="31937" x="4552950" y="1290638"/>
          <p14:tracePt t="31947" x="4537075" y="1252538"/>
          <p14:tracePt t="31953" x="4521200" y="1228725"/>
          <p14:tracePt t="31964" x="4497388" y="1196975"/>
          <p14:tracePt t="31967" x="4473575" y="1157288"/>
          <p14:tracePt t="31977" x="4425950" y="1125538"/>
          <p14:tracePt t="31982" x="4410075" y="1101725"/>
          <p14:tracePt t="31997" x="4364038" y="1063625"/>
          <p14:tracePt t="32000" x="4308475" y="1023938"/>
          <p14:tracePt t="32004" x="4284663" y="1008063"/>
          <p14:tracePt t="32014" x="4237038" y="992188"/>
          <p14:tracePt t="32019" x="4181475" y="968375"/>
          <p14:tracePt t="32034" x="4087813" y="936625"/>
          <p14:tracePt t="32043" x="4032250" y="920750"/>
          <p14:tracePt t="32049" x="3968750" y="920750"/>
          <p14:tracePt t="32060" x="3938588" y="904875"/>
          <p14:tracePt t="32065" x="3867150" y="904875"/>
          <p14:tracePt t="32072" x="3787775" y="904875"/>
          <p14:tracePt t="32080" x="3763963" y="904875"/>
          <p14:tracePt t="32087" x="3694113" y="904875"/>
          <p14:tracePt t="32096" x="3606800" y="904875"/>
          <p14:tracePt t="32111" x="3529013" y="920750"/>
          <p14:tracePt t="32117" x="3465513" y="928688"/>
          <p14:tracePt t="32128" x="3378200" y="968375"/>
          <p14:tracePt t="32132" x="3340100" y="976313"/>
          <p14:tracePt t="32139" x="3276600" y="1000125"/>
          <p14:tracePt t="32147" x="3221038" y="1023938"/>
          <p14:tracePt t="32155" x="3189288" y="1039813"/>
          <p14:tracePt t="32164" x="3143250" y="1071563"/>
          <p14:tracePt t="32169" x="3087688" y="1101725"/>
          <p14:tracePt t="32180" x="3071813" y="1117600"/>
          <p14:tracePt t="32184" x="3055938" y="1133475"/>
          <p14:tracePt t="32199" x="3024188" y="1173163"/>
          <p14:tracePt t="32204" x="3008313" y="1204913"/>
          <p14:tracePt t="32208" x="3000375" y="1228725"/>
          <p14:tracePt t="32215" x="2968625" y="1274763"/>
          <p14:tracePt t="32223" x="2960688" y="1314450"/>
          <p14:tracePt t="32231" x="2960688" y="1338263"/>
          <p14:tracePt t="32237" x="2952750" y="1362075"/>
          <p14:tracePt t="32247" x="2952750" y="1401763"/>
          <p14:tracePt t="32252" x="2952750" y="1425575"/>
          <p14:tracePt t="32261" x="2952750" y="1465263"/>
          <p14:tracePt t="32267" x="2952750" y="1511300"/>
          <p14:tracePt t="32278" x="2952750" y="1535113"/>
          <p14:tracePt t="32281" x="2952750" y="1558925"/>
          <p14:tracePt t="32299" x="2960688" y="1598613"/>
          <p14:tracePt t="32302" x="2976563" y="1622425"/>
          <p14:tracePt t="32305" x="2984500" y="1630363"/>
          <p14:tracePt t="32314" x="3016250" y="1662113"/>
          <p14:tracePt t="32320" x="3063875" y="1692275"/>
          <p14:tracePt t="32330" x="3079750" y="1700213"/>
          <p14:tracePt t="32335" x="3127375" y="1724025"/>
          <p14:tracePt t="32345" x="3197225" y="1747838"/>
          <p14:tracePt t="32350" x="3260725" y="1755775"/>
          <p14:tracePt t="32358" x="3308350" y="1763713"/>
          <p14:tracePt t="32365" x="3402013" y="1763713"/>
          <p14:tracePt t="32372" x="3473450" y="1779588"/>
          <p14:tracePt t="32380" x="3505200" y="1779588"/>
          <p14:tracePt t="32387" x="3606800" y="1779588"/>
          <p14:tracePt t="32397" x="3702050" y="1779588"/>
          <p14:tracePt t="32402" x="3733800" y="1779588"/>
          <p14:tracePt t="32413" x="3819525" y="1779588"/>
          <p14:tracePt t="32417" x="3914775" y="1779588"/>
          <p14:tracePt t="32430" x="3976688" y="1779588"/>
          <p14:tracePt t="32433" x="4008438" y="1779588"/>
          <p14:tracePt t="32439" x="4064000" y="1779588"/>
          <p14:tracePt t="32448" x="4103688" y="1779588"/>
          <p14:tracePt t="32455" x="4127500" y="1779588"/>
          <p14:tracePt t="32466" x="4173538" y="1763713"/>
          <p14:tracePt t="32469" x="4229100" y="1755775"/>
          <p14:tracePt t="32480" x="4268788" y="1731963"/>
          <p14:tracePt t="32485" x="4300538" y="1724025"/>
          <p14:tracePt t="32496" x="4356100" y="1692275"/>
          <p14:tracePt t="32500" x="4386263" y="1668463"/>
          <p14:tracePt t="32512" x="4410075" y="1662113"/>
          <p14:tracePt t="32515" x="4441825" y="1622425"/>
          <p14:tracePt t="32522" x="4457700" y="1590675"/>
          <p14:tracePt t="32531" x="4465638" y="1574800"/>
          <p14:tracePt t="32537" x="4481513" y="1550988"/>
          <p14:tracePt t="32547" x="4505325" y="1495425"/>
          <p14:tracePt t="32552" x="4513263" y="1479550"/>
          <p14:tracePt t="32564" x="4513263" y="1425575"/>
          <p14:tracePt t="32567" x="4521200" y="1385888"/>
          <p14:tracePt t="32578" x="4521200" y="1322388"/>
          <p14:tracePt t="32582" x="4521200" y="1298575"/>
          <p14:tracePt t="32590" x="4521200" y="1274763"/>
          <p14:tracePt t="32599" x="4513263" y="1244600"/>
          <p14:tracePt t="32604" x="4497388" y="1228725"/>
          <p14:tracePt t="32614" x="4465638" y="1204913"/>
          <p14:tracePt t="32620" x="4441825" y="1181100"/>
          <p14:tracePt t="32630" x="4425950" y="1165225"/>
          <p14:tracePt t="32635" x="4370388" y="1149350"/>
          <p14:tracePt t="32646" x="4340225" y="1141413"/>
          <p14:tracePt t="32649" x="4284663" y="1117600"/>
          <p14:tracePt t="32657" x="4260850" y="1109663"/>
          <p14:tracePt t="32668" x="4197350" y="1085850"/>
          <p14:tracePt t="32672" x="4143375" y="1077913"/>
          <p14:tracePt t="32683" x="4119563" y="1077913"/>
          <p14:tracePt t="32687" x="4071938" y="1071563"/>
          <p14:tracePt t="32697" x="4016375" y="1055688"/>
          <p14:tracePt t="32703" x="3968750" y="1055688"/>
          <p14:tracePt t="32715" x="3906838" y="1047750"/>
          <p14:tracePt t="32718" x="3835400" y="1039813"/>
          <p14:tracePt t="32725" x="3757613" y="1039813"/>
          <p14:tracePt t="32732" x="3749675" y="1039813"/>
          <p14:tracePt t="32740" x="3709988" y="1039813"/>
          <p14:tracePt t="32749" x="3646488" y="1039813"/>
          <p14:tracePt t="32755" x="3622675" y="1039813"/>
          <p14:tracePt t="32765" x="3559175" y="1047750"/>
          <p14:tracePt t="32770" x="3489325" y="1085850"/>
          <p14:tracePt t="32782" x="3465513" y="1085850"/>
          <p14:tracePt t="32785" x="3402013" y="1117600"/>
          <p14:tracePt t="32797" x="3332163" y="1149350"/>
          <p14:tracePt t="32800" x="3260725" y="1181100"/>
          <p14:tracePt t="32807" x="3236913" y="1204913"/>
          <p14:tracePt t="32815" x="3197225" y="1244600"/>
          <p14:tracePt t="32832" x="3111500" y="1306513"/>
          <p14:tracePt t="32837" x="3071813" y="1370013"/>
          <p14:tracePt t="32846" x="3055938" y="1417638"/>
          <p14:tracePt t="32854" x="3048000" y="1433513"/>
          <p14:tracePt t="32863" x="3040063" y="1471613"/>
          <p14:tracePt t="32867" x="3040063" y="1519238"/>
          <p14:tracePt t="32875" x="3032125" y="1558925"/>
          <p14:tracePt t="32884" x="3032125" y="1566863"/>
          <p14:tracePt t="32890" x="3032125" y="1598613"/>
          <p14:tracePt t="32900" x="3032125" y="1622425"/>
          <p14:tracePt t="32904" x="3032125" y="1638300"/>
          <p14:tracePt t="32916" x="3040063" y="1654175"/>
          <p14:tracePt t="32920" x="3055938" y="1668463"/>
          <p14:tracePt t="32929" x="3071813" y="1684338"/>
          <p14:tracePt t="32946" x="3181350" y="1763713"/>
          <p14:tracePt t="32952" x="3300413" y="1803400"/>
          <p14:tracePt t="32957" x="3340100" y="1819275"/>
          <p14:tracePt t="32967" x="3449638" y="1843088"/>
          <p14:tracePt t="32972" x="3567113" y="1881188"/>
          <p14:tracePt t="32982" x="3598863" y="1889125"/>
          <p14:tracePt t="32988" x="3670300" y="1905000"/>
          <p14:tracePt t="32997" x="3763963" y="1912938"/>
          <p14:tracePt t="33003" x="3811588" y="1912938"/>
          <p14:tracePt t="33031" x="4064000" y="1928813"/>
          <p14:tracePt t="33033" x="4103688" y="1928813"/>
          <p14:tracePt t="33040" x="4165600" y="1928813"/>
          <p14:tracePt t="33049" x="4229100" y="1928813"/>
          <p14:tracePt t="33055" x="4244975" y="1928813"/>
          <p14:tracePt t="33064" x="4276725" y="1928813"/>
          <p14:tracePt t="33069" x="4340225" y="1912938"/>
          <p14:tracePt t="33081" x="4356100" y="1905000"/>
          <p14:tracePt t="33085" x="4418013" y="1881188"/>
          <p14:tracePt t="33097" x="4489450" y="1851025"/>
          <p14:tracePt t="33100" x="4560888" y="1819275"/>
          <p14:tracePt t="33106" x="4575175" y="1811338"/>
          <p14:tracePt t="33114" x="4622800" y="1779588"/>
          <p14:tracePt t="33122" x="4662488" y="1747838"/>
          <p14:tracePt t="33132" x="4678363" y="1731963"/>
          <p14:tracePt t="33137" x="4702175" y="1700213"/>
          <p14:tracePt t="33146" x="4725988" y="1662113"/>
          <p14:tracePt t="33153" x="4733925" y="1646238"/>
          <p14:tracePt t="33162" x="4757738" y="1606550"/>
          <p14:tracePt t="33168" x="4757738" y="1558925"/>
          <p14:tracePt t="33174" x="4765675" y="1495425"/>
          <p14:tracePt t="33183" x="4765675" y="1471613"/>
          <p14:tracePt t="33190" x="4765675" y="1425575"/>
          <p14:tracePt t="33200" x="4757738" y="1385888"/>
          <p14:tracePt t="33204" x="4741863" y="1354138"/>
          <p14:tracePt t="33215" x="4710113" y="1306513"/>
          <p14:tracePt t="33220" x="4662488" y="1260475"/>
          <p14:tracePt t="33235" x="4622800" y="1220788"/>
          <p14:tracePt t="33243" x="4568825" y="1165225"/>
          <p14:tracePt t="33250" x="4529138" y="1125538"/>
          <p14:tracePt t="33257" x="4497388" y="1109663"/>
          <p14:tracePt t="33267" x="4457700" y="1077913"/>
          <p14:tracePt t="33272" x="4418013" y="1047750"/>
          <p14:tracePt t="33282" x="4394200" y="1039813"/>
          <p14:tracePt t="33287" x="4356100" y="1016000"/>
          <p14:tracePt t="33297" x="4316413" y="1000125"/>
          <p14:tracePt t="33302" x="4292600" y="1000125"/>
          <p14:tracePt t="33316" x="4189413" y="976313"/>
          <p14:tracePt t="33325" x="4159250" y="976313"/>
          <p14:tracePt t="33333" x="4127500" y="976313"/>
          <p14:tracePt t="33339" x="4103688" y="976313"/>
          <p14:tracePt t="33349" x="4071938" y="976313"/>
          <p14:tracePt t="33356" x="4040188" y="976313"/>
          <p14:tracePt t="33364" x="4016375" y="976313"/>
          <p14:tracePt t="33370" x="3962400" y="984250"/>
          <p14:tracePt t="33379" x="3930650" y="984250"/>
          <p14:tracePt t="33384" x="3883025" y="992188"/>
          <p14:tracePt t="33398" x="3827463" y="1016000"/>
          <p14:tracePt t="33401" x="3803650" y="1023938"/>
          <p14:tracePt t="33407" x="3763963" y="1039813"/>
          <p14:tracePt t="33417" x="3725863" y="1071563"/>
          <p14:tracePt t="33423" x="3686175" y="1101725"/>
          <p14:tracePt t="33434" x="3678238" y="1109663"/>
          <p14:tracePt t="33437" x="3654425" y="1133475"/>
          <p14:tracePt t="33446" x="3638550" y="1149350"/>
          <p14:tracePt t="33453" x="3630613" y="1157288"/>
          <p14:tracePt t="33464" x="3622675" y="1165225"/>
          <p14:tracePt t="33467" x="3614738" y="1173163"/>
          <p14:tracePt t="33483" x="3614738" y="1181100"/>
          <p14:tracePt t="33499" x="3614738" y="1189038"/>
          <p14:tracePt t="33520" x="3614738" y="1196975"/>
          <p14:tracePt t="33557" x="3614738" y="1204913"/>
          <p14:tracePt t="33582" x="3614738" y="1212850"/>
          <p14:tracePt t="33603" x="3614738" y="1220788"/>
          <p14:tracePt t="33611" x="3614738" y="1228725"/>
          <p14:tracePt t="33617" x="3614738" y="1236663"/>
          <p14:tracePt t="33637" x="3614738" y="1244600"/>
          <p14:tracePt t="33640" x="3614738" y="1252538"/>
          <p14:tracePt t="33649" x="3614738" y="1268413"/>
          <p14:tracePt t="33655" x="3622675" y="1268413"/>
          <p14:tracePt t="33666" x="3622675" y="1282700"/>
          <p14:tracePt t="33670" x="3630613" y="1346200"/>
          <p14:tracePt t="33680" x="3654425" y="1401763"/>
          <p14:tracePt t="33685" x="3662363" y="1425575"/>
          <p14:tracePt t="33692" x="3678238" y="1495425"/>
          <p14:tracePt t="33700" x="3709988" y="1582738"/>
          <p14:tracePt t="33707" x="3717925" y="1622425"/>
          <p14:tracePt t="33716" x="3757613" y="1716088"/>
          <p14:tracePt t="33722" x="3811588" y="1851025"/>
          <p14:tracePt t="33732" x="3827463" y="1905000"/>
          <p14:tracePt t="33737" x="3867150" y="2000250"/>
          <p14:tracePt t="33749" x="3922713" y="2133600"/>
          <p14:tracePt t="33752" x="3962400" y="2244725"/>
          <p14:tracePt t="33765" x="3976688" y="2298700"/>
          <p14:tracePt t="33768" x="4000500" y="2409825"/>
          <p14:tracePt t="33775" x="4016375" y="2543175"/>
          <p14:tracePt t="33785" x="4024313" y="2574925"/>
          <p14:tracePt t="33790" x="4064000" y="2692400"/>
          <p14:tracePt t="33800" x="4103688" y="2803525"/>
          <p14:tracePt t="33805" x="4127500" y="2857500"/>
          <p14:tracePt t="33815" x="4173538" y="2992438"/>
          <p14:tracePt t="33820" x="4252913" y="3101975"/>
          <p14:tracePt t="33832" x="4348163" y="3221038"/>
          <p14:tracePt t="33834" x="4378325" y="3267075"/>
          <p14:tracePt t="33842" x="4465638" y="3370263"/>
          <p14:tracePt t="33851" x="4529138" y="3425825"/>
          <p14:tracePt t="33857" x="4583113" y="3479800"/>
          <p14:tracePt t="33866" x="4654550" y="3543300"/>
          <p14:tracePt t="33872" x="4773613" y="3622675"/>
          <p14:tracePt t="33883" x="4811713" y="3652838"/>
          <p14:tracePt t="33887" x="4946650" y="3708400"/>
          <p14:tracePt t="33900" x="5072063" y="3756025"/>
          <p14:tracePt t="33904" x="5229225" y="3787775"/>
          <p14:tracePt t="33910" x="5284788" y="3795713"/>
          <p14:tracePt t="33918" x="5441950" y="3795713"/>
          <p14:tracePt t="33925" x="5599113" y="3795713"/>
          <p14:tracePt t="33934" x="5662613" y="3795713"/>
          <p14:tracePt t="33940" x="5789613" y="3795713"/>
          <p14:tracePt t="33949" x="5899150" y="3795713"/>
          <p14:tracePt t="33955" x="5930900" y="3795713"/>
          <p14:tracePt t="33965" x="5986463" y="3771900"/>
          <p14:tracePt t="33970" x="6024563" y="3748088"/>
          <p14:tracePt t="33981" x="6056313" y="3708400"/>
          <p14:tracePt t="33985" x="6064250" y="3692525"/>
          <p14:tracePt t="33993" x="6080125" y="3652838"/>
          <p14:tracePt t="34002" x="6096000" y="3543300"/>
          <p14:tracePt t="34016" x="6096000" y="3386138"/>
          <p14:tracePt t="34022" x="6048375" y="3259138"/>
          <p14:tracePt t="34033" x="6040438" y="3205163"/>
          <p14:tracePt t="34037" x="5970588" y="3038475"/>
          <p14:tracePt t="34044" x="5907088" y="2889250"/>
          <p14:tracePt t="34053" x="5835650" y="2747963"/>
          <p14:tracePt t="34060" x="5803900" y="2692400"/>
          <p14:tracePt t="34068" x="5757863" y="2622550"/>
          <p14:tracePt t="34074" x="5710238" y="2519363"/>
          <p14:tracePt t="34083" x="5670550" y="2463800"/>
          <p14:tracePt t="34100" x="5607050" y="2354263"/>
          <p14:tracePt t="34105" x="5568950" y="2322513"/>
          <p14:tracePt t="34114" x="5561013" y="2314575"/>
          <p14:tracePt t="34120" x="5521325" y="2306638"/>
          <p14:tracePt t="34132" x="5465763" y="2306638"/>
          <p14:tracePt t="34136" x="5441950" y="2306638"/>
          <p14:tracePt t="34142" x="5372100" y="2306638"/>
          <p14:tracePt t="34155" x="5260975" y="2322513"/>
          <p14:tracePt t="34158" x="5221288" y="2330450"/>
          <p14:tracePt t="34168" x="5095875" y="2370138"/>
          <p14:tracePt t="34172" x="4978400" y="2409825"/>
          <p14:tracePt t="34182" x="4922838" y="2441575"/>
          <p14:tracePt t="34187" x="4835525" y="2479675"/>
          <p14:tracePt t="34198" x="4749800" y="2543175"/>
          <p14:tracePt t="34202" x="4725988" y="2566988"/>
          <p14:tracePt t="34210" x="4718050" y="2582863"/>
          <p14:tracePt t="34219" x="4710113" y="2614613"/>
          <p14:tracePt t="34225" x="4710113" y="2644775"/>
          <p14:tracePt t="34234" x="4710113" y="2668588"/>
          <p14:tracePt t="34240" x="4710113" y="2708275"/>
          <p14:tracePt t="34249" x="4710113" y="2755900"/>
          <p14:tracePt t="34255" x="4718050" y="2771775"/>
          <p14:tracePt t="34265" x="4725988" y="2835275"/>
          <p14:tracePt t="34270" x="4749800" y="2873375"/>
          <p14:tracePt t="34282" x="4757738" y="2905125"/>
          <p14:tracePt t="34284" x="4773613" y="2944813"/>
          <p14:tracePt t="34308" x="4835525" y="3054350"/>
          <p14:tracePt t="34318" x="4851400" y="3094038"/>
          <p14:tracePt t="34323" x="4859338" y="3117850"/>
          <p14:tracePt t="34333" x="4867275" y="3125788"/>
          <p14:tracePt t="34338" x="4867275" y="3133725"/>
          <p14:tracePt t="34442" x="4867275" y="3141663"/>
          <p14:tracePt t="34450" x="4867275" y="3149600"/>
          <p14:tracePt t="34457" x="4859338" y="3157538"/>
          <p14:tracePt t="34467" x="4851400" y="3157538"/>
          <p14:tracePt t="34472" x="4851400" y="3165475"/>
          <p14:tracePt t="34484" x="4843463" y="3181350"/>
          <p14:tracePt t="34488" x="4835525" y="3189288"/>
          <p14:tracePt t="34500" x="4835525" y="3205163"/>
          <p14:tracePt t="34502" x="4827588" y="3221038"/>
          <p14:tracePt t="34510" x="4819650" y="3228975"/>
          <p14:tracePt t="34520" x="4819650" y="3235325"/>
          <p14:tracePt t="34525" x="4811713" y="3243263"/>
          <p14:tracePt t="34535" x="4811713" y="3251200"/>
          <p14:tracePt t="34540" x="4803775" y="3259138"/>
          <p14:tracePt t="34550" x="4803775" y="3267075"/>
          <p14:tracePt t="34570" x="4803775" y="3275013"/>
          <p14:tracePt t="34585" x="4795838" y="3275013"/>
          <p14:tracePt t="36032" x="4795838" y="3298825"/>
          <p14:tracePt t="36040" x="4779963" y="3330575"/>
          <p14:tracePt t="36048" x="4779963" y="3402013"/>
          <p14:tracePt t="36056" x="4779963" y="3425825"/>
          <p14:tracePt t="36062" x="4795838" y="3495675"/>
          <p14:tracePt t="36071" x="4843463" y="3582988"/>
          <p14:tracePt t="36078" x="4922838" y="3700463"/>
          <p14:tracePt t="36088" x="4970463" y="3756025"/>
          <p14:tracePt t="36092" x="5056188" y="3889375"/>
          <p14:tracePt t="36105" x="5181600" y="4086225"/>
          <p14:tracePt t="36107" x="5229225" y="4189413"/>
          <p14:tracePt t="36122" x="5372100" y="4370388"/>
          <p14:tracePt t="36124" x="5545138" y="4605338"/>
          <p14:tracePt t="36140" x="5795963" y="4818063"/>
          <p14:tracePt t="36145" x="6024563" y="4976813"/>
          <p14:tracePt t="36154" x="6284913" y="5133975"/>
          <p14:tracePt t="36160" x="6380163" y="5195888"/>
          <p14:tracePt t="36173" x="6630988" y="5346700"/>
          <p14:tracePt t="36196" x="6938963" y="5503863"/>
          <p14:tracePt t="36201" x="7340600" y="5668963"/>
          <p14:tracePt t="36205" x="7388225" y="5676900"/>
          <p14:tracePt t="36213" x="7458075" y="5692775"/>
          <p14:tracePt t="36222" x="7481888" y="5692775"/>
          <p14:tracePt t="36228" x="7521575" y="5684838"/>
          <p14:tracePt t="36237" x="7537450" y="5684838"/>
          <p14:tracePt t="36242" x="7585075" y="5668963"/>
          <p14:tracePt t="36256" x="7654925" y="5645150"/>
          <p14:tracePt t="36260" x="7702550" y="5621338"/>
          <p14:tracePt t="36288" x="8072438" y="5575300"/>
          <p14:tracePt t="36297" x="8183563" y="5575300"/>
          <p14:tracePt t="36305" x="8245475" y="5575300"/>
          <p14:tracePt t="36314" x="8285163" y="5575300"/>
          <p14:tracePt t="36320" x="8316913" y="5575300"/>
          <p14:tracePt t="36328" x="8340725" y="5583238"/>
          <p14:tracePt t="36334" x="8340725" y="5589588"/>
          <p14:tracePt t="36342" x="8356600" y="5597525"/>
          <p14:tracePt t="36351" x="8412163" y="5629275"/>
          <p14:tracePt t="36357" x="8428038" y="5645150"/>
          <p14:tracePt t="36362" x="8505825" y="5684838"/>
          <p14:tracePt t="36372" x="8601075" y="5740400"/>
          <p14:tracePt t="36377" x="8718550" y="5786438"/>
          <p14:tracePt t="36395" x="8774113" y="5810250"/>
          <p14:tracePt t="36398" x="8883650" y="5857875"/>
          <p14:tracePt t="36402" x="9002713" y="5897563"/>
          <p14:tracePt t="36426" x="9261475" y="5937250"/>
          <p14:tracePt t="36430" x="9324975" y="5937250"/>
          <p14:tracePt t="36439" x="9388475" y="5929313"/>
          <p14:tracePt t="36445" x="9474200" y="5905500"/>
          <p14:tracePt t="36454" x="9561513" y="5857875"/>
          <p14:tracePt t="36473" x="9585325" y="5849938"/>
          <p14:tracePt t="36479" x="9750425" y="5756275"/>
          <p14:tracePt t="36485" x="9774238" y="5740400"/>
          <p14:tracePt t="36490" x="9829800" y="5700713"/>
          <p14:tracePt t="36501" x="9867900" y="5637213"/>
          <p14:tracePt t="36505" x="9883775" y="5621338"/>
          <p14:tracePt t="36522" x="9915525" y="5575300"/>
          <p14:tracePt t="36526" x="9947275" y="5535613"/>
          <p14:tracePt t="36528" x="9994900" y="5448300"/>
          <p14:tracePt t="36537" x="10010775" y="5416550"/>
          <p14:tracePt t="36547" x="10042525" y="5330825"/>
          <p14:tracePt t="36554" x="10072688" y="5235575"/>
          <p14:tracePt t="36558" x="10088563" y="5203825"/>
          <p14:tracePt t="36568" x="10104438" y="5110163"/>
          <p14:tracePt t="36572" x="10136188" y="4992688"/>
          <p14:tracePt t="36580" x="10136188" y="4960938"/>
          <p14:tracePt t="36593" x="10152063" y="4873625"/>
          <p14:tracePt t="36597" x="10167938" y="4779963"/>
          <p14:tracePt t="36606" x="10191750" y="4692650"/>
          <p14:tracePt t="36610" x="10191750" y="4676775"/>
          <p14:tracePt t="36620" x="10191750" y="4605338"/>
          <p14:tracePt t="36625" x="10191750" y="4559300"/>
          <p14:tracePt t="36636" x="10191750" y="4519613"/>
          <p14:tracePt t="36640" x="10191750" y="4464050"/>
          <p14:tracePt t="36648" x="10167938" y="4394200"/>
          <p14:tracePt t="36656" x="10144125" y="4354513"/>
          <p14:tracePt t="36662" x="10120313" y="4322763"/>
          <p14:tracePt t="36670" x="10058400" y="4235450"/>
          <p14:tracePt t="36677" x="9994900" y="4181475"/>
          <p14:tracePt t="36688" x="9979025" y="4157663"/>
          <p14:tracePt t="36704" x="9853613" y="4016375"/>
          <p14:tracePt t="36707" x="9766300" y="3944938"/>
          <p14:tracePt t="36719" x="9726613" y="3921125"/>
          <p14:tracePt t="36723" x="9655175" y="3849688"/>
          <p14:tracePt t="36730" x="9609138" y="3819525"/>
          <p14:tracePt t="36754" x="9324975" y="3629025"/>
          <p14:tracePt t="36760" x="9207500" y="3567113"/>
          <p14:tracePt t="36769" x="9042400" y="3495675"/>
          <p14:tracePt t="36775" x="8859838" y="3425825"/>
          <p14:tracePt t="36782" x="8797925" y="3402013"/>
          <p14:tracePt t="36792" x="8662988" y="3346450"/>
          <p14:tracePt t="36797" x="8537575" y="3306763"/>
          <p14:tracePt t="36807" x="8466138" y="3282950"/>
          <p14:tracePt t="36824" x="8151813" y="3235325"/>
          <p14:tracePt t="36827" x="7994650" y="3221038"/>
          <p14:tracePt t="36839" x="7931150" y="3221038"/>
          <p14:tracePt t="36842" x="7773988" y="3221038"/>
          <p14:tracePt t="36852" x="7662863" y="3205163"/>
          <p14:tracePt t="36858" x="7616825" y="3205163"/>
          <p14:tracePt t="36868" x="7505700" y="3205163"/>
          <p14:tracePt t="36873" x="7396163" y="3205163"/>
          <p14:tracePt t="36880" x="7340600" y="3205163"/>
          <p14:tracePt t="36889" x="7221538" y="3205163"/>
          <p14:tracePt t="36894" x="7080250" y="3205163"/>
          <p14:tracePt t="36904" x="6938963" y="3213100"/>
          <p14:tracePt t="36910" x="6867525" y="3221038"/>
          <p14:tracePt t="36919" x="6710363" y="3251200"/>
          <p14:tracePt t="36925" x="6505575" y="3290888"/>
          <p14:tracePt t="36936" x="6410325" y="3314700"/>
          <p14:tracePt t="36939" x="6221413" y="3378200"/>
          <p14:tracePt t="36955" x="5978525" y="3448050"/>
          <p14:tracePt t="36962" x="5867400" y="3487738"/>
          <p14:tracePt t="36972" x="5765800" y="3543300"/>
          <p14:tracePt t="36977" x="5710238" y="3582988"/>
          <p14:tracePt t="36988" x="5694363" y="3606800"/>
          <p14:tracePt t="36992" x="5638800" y="3644900"/>
          <p14:tracePt t="37002" x="5591175" y="3700463"/>
          <p14:tracePt t="37021" x="5545138" y="3779838"/>
          <p14:tracePt t="37024" x="5513388" y="3849688"/>
          <p14:tracePt t="37038" x="5449888" y="4000500"/>
          <p14:tracePt t="37045" x="5402263" y="4117975"/>
          <p14:tracePt t="37055" x="5356225" y="4205288"/>
          <p14:tracePt t="37059" x="5332413" y="4251325"/>
          <p14:tracePt t="37070" x="5300663" y="4322763"/>
          <p14:tracePt t="37075" x="5260975" y="4394200"/>
          <p14:tracePt t="37086" x="5253038" y="4416425"/>
          <p14:tracePt t="37091" x="5237163" y="4471988"/>
          <p14:tracePt t="37097" x="5213350" y="4535488"/>
          <p14:tracePt t="37106" x="5213350" y="4567238"/>
          <p14:tracePt t="37112" x="5197475" y="4621213"/>
          <p14:tracePt t="37123" x="5189538" y="4692650"/>
          <p14:tracePt t="37127" x="5181600" y="4740275"/>
          <p14:tracePt t="37137" x="5175250" y="4772025"/>
          <p14:tracePt t="37142" x="5159375" y="4857750"/>
          <p14:tracePt t="37154" x="5151438" y="4953000"/>
          <p14:tracePt t="37157" x="5135563" y="4984750"/>
          <p14:tracePt t="37165" x="5127625" y="5102225"/>
          <p14:tracePt t="37173" x="5127625" y="5149850"/>
          <p14:tracePt t="37179" x="5111750" y="5211763"/>
          <p14:tracePt t="37190" x="5111750" y="5307013"/>
          <p14:tracePt t="37194" x="5111750" y="5432425"/>
          <p14:tracePt t="37204" x="5111750" y="5543550"/>
          <p14:tracePt t="37210" x="5111750" y="5589588"/>
          <p14:tracePt t="37221" x="5111750" y="5700713"/>
          <p14:tracePt t="37225" x="5119688" y="5786438"/>
          <p14:tracePt t="37236" x="5119688" y="5818188"/>
          <p14:tracePt t="37248" x="5167313" y="5961063"/>
          <p14:tracePt t="37255" x="5197475" y="6030913"/>
          <p14:tracePt t="37262" x="5213350" y="6070600"/>
          <p14:tracePt t="37271" x="5268913" y="6157913"/>
          <p14:tracePt t="37278" x="5300663" y="6227763"/>
          <p14:tracePt t="37287" x="5332413" y="6283325"/>
          <p14:tracePt t="37292" x="5386388" y="6369050"/>
          <p14:tracePt t="37303" x="5434013" y="6440488"/>
          <p14:tracePt t="37309" x="5449888" y="6464300"/>
          <p14:tracePt t="37315" x="5505450" y="6551613"/>
          <p14:tracePt t="37325" x="5584825" y="6653213"/>
          <p14:tracePt t="37329" x="5614988" y="6700838"/>
          <p14:tracePt t="37339" x="5686425" y="6786563"/>
          <p14:tracePt t="37817" x="10971213" y="5078413"/>
          <p14:tracePt t="37825" x="10907713" y="4999038"/>
          <p14:tracePt t="37833" x="10883900" y="4976813"/>
          <p14:tracePt t="37840" x="10798175" y="4897438"/>
          <p14:tracePt t="37847" x="10710863" y="4826000"/>
          <p14:tracePt t="37858" x="10664825" y="4795838"/>
          <p14:tracePt t="37863" x="10577513" y="4732338"/>
          <p14:tracePt t="37872" x="10460038" y="4637088"/>
          <p14:tracePt t="37877" x="10380663" y="4591050"/>
          <p14:tracePt t="37886" x="10277475" y="4543425"/>
          <p14:tracePt t="37893" x="10160000" y="4448175"/>
          <p14:tracePt t="37904" x="10026650" y="4402138"/>
          <p14:tracePt t="37908" x="9971088" y="4378325"/>
          <p14:tracePt t="37914" x="9829800" y="4306888"/>
          <p14:tracePt t="37924" x="9663113" y="4243388"/>
          <p14:tracePt t="37930" x="9593263" y="4219575"/>
          <p14:tracePt t="37939" x="9450388" y="4181475"/>
          <p14:tracePt t="37948" x="9277350" y="4110038"/>
          <p14:tracePt t="37955" x="9199563" y="4086225"/>
          <p14:tracePt t="37960" x="9056688" y="4046538"/>
          <p14:tracePt t="37967" x="8923338" y="4022725"/>
          <p14:tracePt t="37975" x="8782050" y="3992563"/>
          <p14:tracePt t="37983" x="8718550" y="3984625"/>
          <p14:tracePt t="37990" x="8577263" y="3968750"/>
          <p14:tracePt t="37997" x="8434388" y="3960813"/>
          <p14:tracePt t="38022" x="8229600" y="3960813"/>
          <p14:tracePt t="38024" x="8080375" y="3976688"/>
          <p14:tracePt t="38029" x="8018463" y="4000500"/>
          <p14:tracePt t="38035" x="7883525" y="4038600"/>
          <p14:tracePt t="38042" x="7742238" y="4086225"/>
          <p14:tracePt t="38052" x="7593013" y="4157663"/>
          <p14:tracePt t="38059" x="7545388" y="4181475"/>
          <p14:tracePt t="38065" x="7412038" y="4243388"/>
          <p14:tracePt t="38073" x="7292975" y="4291013"/>
          <p14:tracePt t="38082" x="7221538" y="4338638"/>
          <p14:tracePt t="38090" x="7135813" y="4394200"/>
          <p14:tracePt t="38095" x="7032625" y="4456113"/>
          <p14:tracePt t="38104" x="6994525" y="4495800"/>
          <p14:tracePt t="38109" x="6938963" y="4543425"/>
          <p14:tracePt t="38121" x="6891338" y="4613275"/>
          <p14:tracePt t="38125" x="6867525" y="4668838"/>
          <p14:tracePt t="38132" x="6859588" y="4692650"/>
          <p14:tracePt t="38140" x="6835775" y="4740275"/>
          <p14:tracePt t="38147" x="6819900" y="4795838"/>
          <p14:tracePt t="38157" x="6811963" y="4818063"/>
          <p14:tracePt t="38162" x="6797675" y="4873625"/>
          <p14:tracePt t="38172" x="6781800" y="4921250"/>
          <p14:tracePt t="38177" x="6773863" y="4953000"/>
          <p14:tracePt t="38187" x="6773863" y="4999038"/>
          <p14:tracePt t="38193" x="6773863" y="5062538"/>
          <p14:tracePt t="38200" x="6773863" y="5110163"/>
          <p14:tracePt t="38209" x="6773863" y="5133975"/>
          <p14:tracePt t="38216" x="6773863" y="5203825"/>
          <p14:tracePt t="38223" x="6773863" y="5283200"/>
          <p14:tracePt t="38239" x="6805613" y="5392738"/>
          <p14:tracePt t="38245" x="6843713" y="5464175"/>
          <p14:tracePt t="38256" x="6867525" y="5487988"/>
          <p14:tracePt t="38259" x="6938963" y="5567363"/>
          <p14:tracePt t="38271" x="7040563" y="5637213"/>
          <p14:tracePt t="38276" x="7096125" y="5668963"/>
          <p14:tracePt t="38282" x="7229475" y="5740400"/>
          <p14:tracePt t="38291" x="7364413" y="5802313"/>
          <p14:tracePt t="38297" x="7497763" y="5881688"/>
          <p14:tracePt t="38307" x="7561263" y="5905500"/>
          <p14:tracePt t="38312" x="7678738" y="5945188"/>
          <p14:tracePt t="38325" x="7805738" y="5999163"/>
          <p14:tracePt t="38327" x="7907338" y="6030913"/>
          <p14:tracePt t="38337" x="8018463" y="6054725"/>
          <p14:tracePt t="38343" x="8175625" y="6102350"/>
          <p14:tracePt t="38350" x="8293100" y="6126163"/>
          <p14:tracePt t="38358" x="8434388" y="6149975"/>
          <p14:tracePt t="38364" x="8609013" y="6149975"/>
          <p14:tracePt t="38372" x="8782050" y="6165850"/>
          <p14:tracePt t="38380" x="8843963" y="6165850"/>
          <p14:tracePt t="38390" x="9018588" y="6165850"/>
          <p14:tracePt t="38394" x="9183688" y="6165850"/>
          <p14:tracePt t="38404" x="9245600" y="6165850"/>
          <p14:tracePt t="38409" x="9420225" y="6157913"/>
          <p14:tracePt t="38423" x="9569450" y="6134100"/>
          <p14:tracePt t="38426" x="9632950" y="6134100"/>
          <p14:tracePt t="38432" x="9774238" y="6094413"/>
          <p14:tracePt t="38440" x="9915525" y="6062663"/>
          <p14:tracePt t="38447" x="9971088" y="6054725"/>
          <p14:tracePt t="38456" x="10080625" y="6007100"/>
          <p14:tracePt t="38462" x="10167938" y="5969000"/>
          <p14:tracePt t="38472" x="10239375" y="5921375"/>
          <p14:tracePt t="38479" x="10293350" y="5873750"/>
          <p14:tracePt t="38485" x="10356850" y="5802313"/>
          <p14:tracePt t="38494" x="10404475" y="5732463"/>
          <p14:tracePt t="38500" x="10420350" y="5708650"/>
          <p14:tracePt t="38508" x="10466388" y="5629275"/>
          <p14:tracePt t="38559" x="10569575" y="5086350"/>
          <p14:tracePt t="38568" x="10569575" y="5022850"/>
          <p14:tracePt t="38576" x="10569575" y="4999038"/>
          <p14:tracePt t="38583" x="10569575" y="4921250"/>
          <p14:tracePt t="38591" x="10561638" y="4873625"/>
          <p14:tracePt t="38597" x="10537825" y="4833938"/>
          <p14:tracePt t="38611" x="10490200" y="4748213"/>
          <p14:tracePt t="38614" x="10444163" y="4676775"/>
          <p14:tracePt t="38622" x="10428288" y="4652963"/>
          <p14:tracePt t="38627" x="10380663" y="4598988"/>
          <p14:tracePt t="38638" x="10239375" y="4456113"/>
          <p14:tracePt t="38642" x="10167938" y="4408488"/>
          <p14:tracePt t="38652" x="10128250" y="4378325"/>
          <p14:tracePt t="38657" x="10042525" y="4330700"/>
          <p14:tracePt t="38664" x="9955213" y="4283075"/>
          <p14:tracePt t="38674" x="9915525" y="4259263"/>
          <p14:tracePt t="38680" x="9829800" y="4227513"/>
          <p14:tracePt t="38691" x="9734550" y="4173538"/>
          <p14:tracePt t="38695" x="9678988" y="4149725"/>
          <p14:tracePt t="38705" x="9553575" y="4117975"/>
          <p14:tracePt t="38709" x="9420225" y="4062413"/>
          <p14:tracePt t="38721" x="9332913" y="4022725"/>
          <p14:tracePt t="38724" x="9239250" y="3992563"/>
          <p14:tracePt t="38732" x="9136063" y="3952875"/>
          <p14:tracePt t="38742" x="8994775" y="3881438"/>
          <p14:tracePt t="38747" x="8907463" y="3849688"/>
          <p14:tracePt t="38757" x="8805863" y="3811588"/>
          <p14:tracePt t="38762" x="8662988" y="3756025"/>
          <p14:tracePt t="38771" x="8609013" y="3748088"/>
          <p14:tracePt t="38777" x="8482013" y="3708400"/>
          <p14:tracePt t="38789" x="8340725" y="3668713"/>
          <p14:tracePt t="38794" x="8285163" y="3660775"/>
          <p14:tracePt t="38799" x="8175625" y="3644900"/>
          <p14:tracePt t="38812" x="8032750" y="3644900"/>
          <p14:tracePt t="38815" x="7907338" y="3636963"/>
          <p14:tracePt t="38826" x="7843838" y="3636963"/>
          <p14:tracePt t="38829" x="7718425" y="3636963"/>
          <p14:tracePt t="38841" x="7577138" y="3636963"/>
          <p14:tracePt t="38845" x="7513638" y="3636963"/>
          <p14:tracePt t="38855" x="7364413" y="3652838"/>
          <p14:tracePt t="38859" x="7237413" y="3676650"/>
          <p14:tracePt t="38867" x="7143750" y="3692525"/>
          <p14:tracePt t="38877" x="7024688" y="3724275"/>
          <p14:tracePt t="38882" x="6883400" y="3763963"/>
          <p14:tracePt t="38891" x="6757988" y="3803650"/>
          <p14:tracePt t="38897" x="6718300" y="3811588"/>
          <p14:tracePt t="38907" x="6630988" y="3865563"/>
          <p14:tracePt t="38912" x="6561138" y="3913188"/>
          <p14:tracePt t="38921" x="6545263" y="3929063"/>
          <p14:tracePt t="38928" x="6505575" y="3968750"/>
          <p14:tracePt t="38940" x="6489700" y="4008438"/>
          <p14:tracePt t="38944" x="6481763" y="4022725"/>
          <p14:tracePt t="38950" x="6457950" y="4070350"/>
          <p14:tracePt t="38958" x="6434138" y="4141788"/>
          <p14:tracePt t="38964" x="6426200" y="4165600"/>
          <p14:tracePt t="38975" x="6418263" y="4213225"/>
          <p14:tracePt t="38979" x="6396038" y="4330700"/>
          <p14:tracePt t="38990" x="6380163" y="4378325"/>
          <p14:tracePt t="38995" x="6380163" y="4424363"/>
          <p14:tracePt t="39007" x="6380163" y="4464050"/>
          <p14:tracePt t="39014" x="6372225" y="4551363"/>
          <p14:tracePt t="39018" x="6372225" y="4598988"/>
          <p14:tracePt t="39027" x="6372225" y="4676775"/>
          <p14:tracePt t="39032" x="6426200" y="4779963"/>
          <p14:tracePt t="39043" x="6442075" y="4833938"/>
          <p14:tracePt t="39047" x="6513513" y="4937125"/>
          <p14:tracePt t="39059" x="6569075" y="5022850"/>
          <p14:tracePt t="39062" x="6678613" y="5110163"/>
          <p14:tracePt t="39072" x="6702425" y="5149850"/>
          <p14:tracePt t="39077" x="6819900" y="5227638"/>
          <p14:tracePt t="39090" x="6954838" y="5322888"/>
          <p14:tracePt t="39094" x="7024688" y="5362575"/>
          <p14:tracePt t="39099" x="7199313" y="5440363"/>
          <p14:tracePt t="39109" x="7340600" y="5495925"/>
          <p14:tracePt t="39115" x="7473950" y="5535613"/>
          <p14:tracePt t="39124" x="7678738" y="5597525"/>
          <p14:tracePt t="39129" x="7962900" y="5668963"/>
          <p14:tracePt t="39140" x="8308975" y="5724525"/>
          <p14:tracePt t="39146" x="8420100" y="5740400"/>
          <p14:tracePt t="39156" x="8734425" y="5772150"/>
          <p14:tracePt t="39160" x="9056688" y="5772150"/>
          <p14:tracePt t="39167" x="9167813" y="5780088"/>
          <p14:tracePt t="39175" x="9450388" y="5780088"/>
          <p14:tracePt t="39182" x="9774238" y="5780088"/>
          <p14:tracePt t="39191" x="9883775" y="5780088"/>
          <p14:tracePt t="39197" x="10104438" y="5772150"/>
          <p14:tracePt t="39209" x="10285413" y="5748338"/>
          <p14:tracePt t="39214" x="10428288" y="5692775"/>
          <p14:tracePt t="39223" x="10466388" y="5676900"/>
          <p14:tracePt t="39275" x="10641013" y="5046663"/>
          <p14:tracePt t="39280" x="10641013" y="4929188"/>
          <p14:tracePt t="39289" x="10625138" y="4764088"/>
          <p14:tracePt t="39295" x="10609263" y="4716463"/>
          <p14:tracePt t="39303" x="10561638" y="4583113"/>
          <p14:tracePt t="39310" x="10506075" y="4487863"/>
          <p14:tracePt t="39318" x="10474325" y="4416425"/>
          <p14:tracePt t="39326" x="10412413" y="4314825"/>
          <p14:tracePt t="39332" x="10317163" y="4213225"/>
          <p14:tracePt t="39345" x="10285413" y="4173538"/>
          <p14:tracePt t="39358" x="10112375" y="4030663"/>
          <p14:tracePt t="39362" x="9994900" y="3952875"/>
          <p14:tracePt t="39372" x="9955213" y="3937000"/>
          <p14:tracePt t="39377" x="9829800" y="3865563"/>
          <p14:tracePt t="39388" x="9655175" y="3803650"/>
          <p14:tracePt t="39393" x="9593263" y="3763963"/>
          <p14:tracePt t="39399" x="9428163" y="3708400"/>
          <p14:tracePt t="39410" x="9231313" y="3652838"/>
          <p14:tracePt t="39416" x="9144000" y="3636963"/>
          <p14:tracePt t="39424" x="8986838" y="3598863"/>
          <p14:tracePt t="39429" x="8782050" y="3535363"/>
          <p14:tracePt t="39438" x="8553450" y="3471863"/>
          <p14:tracePt t="39444" x="8474075" y="3463925"/>
          <p14:tracePt t="39456" x="8269288" y="3417888"/>
          <p14:tracePt t="39460" x="8088313" y="3394075"/>
          <p14:tracePt t="39467" x="8026400" y="3394075"/>
          <p14:tracePt t="39477" x="7883525" y="3378200"/>
          <p14:tracePt t="39483" x="7758113" y="3378200"/>
          <p14:tracePt t="39492" x="7734300" y="3378200"/>
          <p14:tracePt t="39497" x="7646988" y="3378200"/>
          <p14:tracePt t="39510" x="7561263" y="3394075"/>
          <p14:tracePt t="39512" x="7497763" y="3417888"/>
          <p14:tracePt t="39522" x="7458075" y="3432175"/>
          <p14:tracePt t="39528" x="7404100" y="3448050"/>
          <p14:tracePt t="39535" x="7332663" y="3471863"/>
          <p14:tracePt t="39544" x="7253288" y="3519488"/>
          <p14:tracePt t="39550" x="7151688" y="3582988"/>
          <p14:tracePt t="39560" x="7048500" y="3629025"/>
          <p14:tracePt t="39564" x="7016750" y="3660775"/>
          <p14:tracePt t="39576" x="6938963" y="3708400"/>
          <p14:tracePt t="39579" x="6859588" y="3771900"/>
          <p14:tracePt t="39588" x="6789738" y="3825875"/>
          <p14:tracePt t="39595" x="6773863" y="3841750"/>
          <p14:tracePt t="39611" x="6670675" y="3968750"/>
          <p14:tracePt t="39617" x="6662738" y="3984625"/>
          <p14:tracePt t="39625" x="6615113" y="4046538"/>
          <p14:tracePt t="39634" x="6592888" y="4102100"/>
          <p14:tracePt t="39642" x="6569075" y="4141788"/>
          <p14:tracePt t="39652" x="6537325" y="4197350"/>
          <p14:tracePt t="39658" x="6505575" y="4275138"/>
          <p14:tracePt t="39662" x="6473825" y="4394200"/>
          <p14:tracePt t="39673" x="6473825" y="4416425"/>
          <p14:tracePt t="39679" x="6465888" y="4487863"/>
          <p14:tracePt t="39685" x="6465888" y="4567238"/>
          <p14:tracePt t="39693" x="6465888" y="4605338"/>
          <p14:tracePt t="39700" x="6465888" y="4676775"/>
          <p14:tracePt t="39709" x="6473825" y="4772025"/>
          <p14:tracePt t="39715" x="6473825" y="4826000"/>
          <p14:tracePt t="39725" x="6497638" y="4921250"/>
          <p14:tracePt t="39730" x="6521450" y="5014913"/>
          <p14:tracePt t="39740" x="6553200" y="5086350"/>
          <p14:tracePt t="39746" x="6584950" y="5141913"/>
          <p14:tracePt t="39757" x="6623050" y="5195888"/>
          <p14:tracePt t="39761" x="6686550" y="5299075"/>
          <p14:tracePt t="39767" x="6718300" y="5338763"/>
          <p14:tracePt t="39776" x="6819900" y="5448300"/>
          <p14:tracePt t="39782" x="6938963" y="5535613"/>
          <p14:tracePt t="39793" x="6994525" y="5583238"/>
          <p14:tracePt t="39797" x="7143750" y="5661025"/>
          <p14:tracePt t="39810" x="7277100" y="5748338"/>
          <p14:tracePt t="39814" x="7396163" y="5818188"/>
          <p14:tracePt t="39824" x="7442200" y="5842000"/>
          <p14:tracePt t="39827" x="7545388" y="5905500"/>
          <p14:tracePt t="39835" x="7662863" y="5961063"/>
          <p14:tracePt t="39842" x="7718425" y="5976938"/>
          <p14:tracePt t="39850" x="7827963" y="6015038"/>
          <p14:tracePt t="39859" x="7947025" y="6054725"/>
          <p14:tracePt t="39864" x="8026400" y="6078538"/>
          <p14:tracePt t="39878" x="8135938" y="6094413"/>
          <p14:tracePt t="39880" x="8324850" y="6134100"/>
          <p14:tracePt t="39890" x="8561388" y="6165850"/>
          <p14:tracePt t="39894" x="8670925" y="6180138"/>
          <p14:tracePt t="39903" x="8915400" y="6196013"/>
          <p14:tracePt t="39910" x="9215438" y="6211888"/>
          <p14:tracePt t="39917" x="9293225" y="6211888"/>
          <p14:tracePt t="39926" x="9513888" y="6227763"/>
          <p14:tracePt t="39932" x="9671050" y="6227763"/>
          <p14:tracePt t="39943" x="9734550" y="6219825"/>
          <p14:tracePt t="39948" x="9845675" y="6211888"/>
          <p14:tracePt t="39956" x="9931400" y="6172200"/>
          <p14:tracePt t="39962" x="9986963" y="6142038"/>
          <p14:tracePt t="39974" x="10042525" y="6118225"/>
          <p14:tracePt t="39979" x="10096500" y="6070600"/>
          <p14:tracePt t="39985" x="10152063" y="6038850"/>
          <p14:tracePt t="39995" x="10183813" y="6015038"/>
          <p14:tracePt t="39999" x="10255250" y="5953125"/>
          <p14:tracePt t="40025" x="10444163" y="5786438"/>
          <p14:tracePt t="40106" x="10710863" y="5046663"/>
          <p14:tracePt t="40112" x="10710863" y="4968875"/>
          <p14:tracePt t="40121" x="10710863" y="4929188"/>
          <p14:tracePt t="40127" x="10702925" y="4865688"/>
          <p14:tracePt t="40135" x="10679113" y="4779963"/>
          <p14:tracePt t="40143" x="10656888" y="4740275"/>
          <p14:tracePt t="40149" x="10609263" y="4652963"/>
          <p14:tracePt t="40159" x="10529888" y="4535488"/>
          <p14:tracePt t="40164" x="10490200" y="4511675"/>
          <p14:tracePt t="40174" x="10404475" y="4448175"/>
          <p14:tracePt t="40180" x="10301288" y="4394200"/>
          <p14:tracePt t="40190" x="10183813" y="4346575"/>
          <p14:tracePt t="40195" x="10144125" y="4314825"/>
          <p14:tracePt t="40203" x="10050463" y="4275138"/>
          <p14:tracePt t="40213" x="9915525" y="4235450"/>
          <p14:tracePt t="40217" x="9883775" y="4227513"/>
          <p14:tracePt t="40226" x="9766300" y="4181475"/>
          <p14:tracePt t="40232" x="9671050" y="4149725"/>
          <p14:tracePt t="40245" x="9640888" y="4133850"/>
          <p14:tracePt t="40247" x="9569450" y="4102100"/>
          <p14:tracePt t="40256" x="9466263" y="4054475"/>
          <p14:tracePt t="40262" x="9332913" y="3984625"/>
          <p14:tracePt t="40273" x="9269413" y="3968750"/>
          <p14:tracePt t="40279" x="9072563" y="3873500"/>
          <p14:tracePt t="40285" x="8923338" y="3811588"/>
          <p14:tracePt t="40295" x="8813800" y="3756025"/>
          <p14:tracePt t="40299" x="8662988" y="3692525"/>
          <p14:tracePt t="40310" x="8474075" y="3622675"/>
          <p14:tracePt t="40315" x="8380413" y="3590925"/>
          <p14:tracePt t="40324" x="8229600" y="3551238"/>
          <p14:tracePt t="40330" x="8072438" y="3543300"/>
          <p14:tracePt t="40342" x="7915275" y="3527425"/>
          <p14:tracePt t="40345" x="7851775" y="3527425"/>
          <p14:tracePt t="40352" x="7710488" y="3527425"/>
          <p14:tracePt t="40361" x="7577138" y="3527425"/>
          <p14:tracePt t="40367" x="7521575" y="3527425"/>
          <p14:tracePt t="40376" x="7412038" y="3543300"/>
          <p14:tracePt t="40382" x="7285038" y="3582988"/>
          <p14:tracePt t="40392" x="7253288" y="3606800"/>
          <p14:tracePt t="40397" x="7183438" y="3636963"/>
          <p14:tracePt t="40412" x="7010400" y="3732213"/>
          <p14:tracePt t="40424" x="6986588" y="3748088"/>
          <p14:tracePt t="40427" x="6931025" y="3803650"/>
          <p14:tracePt t="40434" x="6891338" y="3833813"/>
          <p14:tracePt t="40444" x="6875463" y="3849688"/>
          <p14:tracePt t="40450" x="6819900" y="3889375"/>
          <p14:tracePt t="40460" x="6765925" y="3952875"/>
          <p14:tracePt t="40465" x="6742113" y="3968750"/>
          <p14:tracePt t="40480" x="6662738" y="4062413"/>
          <p14:tracePt t="40491" x="6654800" y="4086225"/>
          <p14:tracePt t="40496" x="6607175" y="4141788"/>
          <p14:tracePt t="40502" x="6592888" y="4189413"/>
          <p14:tracePt t="40512" x="6553200" y="4275138"/>
          <p14:tracePt t="40517" x="6537325" y="4314825"/>
          <p14:tracePt t="40527" x="6513513" y="4402138"/>
          <p14:tracePt t="40532" x="6497638" y="4464050"/>
          <p14:tracePt t="40547" x="6473825" y="4519613"/>
          <p14:tracePt t="40549" x="6450013" y="4613275"/>
          <p14:tracePt t="40559" x="6442075" y="4716463"/>
          <p14:tracePt t="40562" x="6434138" y="4764088"/>
          <p14:tracePt t="40570" x="6418263" y="4841875"/>
          <p14:tracePt t="40578" x="6418263" y="4937125"/>
          <p14:tracePt t="40584" x="6418263" y="5014913"/>
          <p14:tracePt t="40593" x="6418263" y="5046663"/>
          <p14:tracePt t="40599" x="6450013" y="5118100"/>
          <p14:tracePt t="40612" x="6473825" y="5203825"/>
          <p14:tracePt t="40615" x="6481763" y="5227638"/>
          <p14:tracePt t="40624" x="6513513" y="5291138"/>
          <p14:tracePt t="40630" x="6577013" y="5362575"/>
          <p14:tracePt t="40641" x="6638925" y="5440363"/>
          <p14:tracePt t="40644" x="6710363" y="5495925"/>
          <p14:tracePt t="40652" x="6859588" y="5597525"/>
          <p14:tracePt t="40661" x="7040563" y="5684838"/>
          <p14:tracePt t="40667" x="7112000" y="5724525"/>
          <p14:tracePt t="40677" x="7229475" y="5786438"/>
          <p14:tracePt t="40682" x="7380288" y="5849938"/>
          <p14:tracePt t="40691" x="7442200" y="5889625"/>
          <p14:tracePt t="40697" x="7577138" y="5937250"/>
          <p14:tracePt t="40708" x="7718425" y="5976938"/>
          <p14:tracePt t="40712" x="7773988" y="5999163"/>
          <p14:tracePt t="40720" x="7899400" y="6038850"/>
          <p14:tracePt t="40729" x="8048625" y="6062663"/>
          <p14:tracePt t="40736" x="8207375" y="6094413"/>
          <p14:tracePt t="40746" x="8269288" y="6102350"/>
          <p14:tracePt t="40750" x="8489950" y="6118225"/>
          <p14:tracePt t="40761" x="8647113" y="6118225"/>
          <p14:tracePt t="40764" x="8789988" y="6118225"/>
          <p14:tracePt t="40775" x="8978900" y="6118225"/>
          <p14:tracePt t="40781" x="9239250" y="6118225"/>
          <p14:tracePt t="40791" x="9317038" y="6118225"/>
          <p14:tracePt t="40795" x="9458325" y="6118225"/>
          <p14:tracePt t="40811" x="9553575" y="6110288"/>
          <p14:tracePt t="40813" x="9663113" y="6086475"/>
          <p14:tracePt t="40817" x="9702800" y="6078538"/>
          <p14:tracePt t="40827" x="9813925" y="6038850"/>
          <p14:tracePt t="40832" x="9931400" y="5999163"/>
          <p14:tracePt t="40842" x="9971088" y="5983288"/>
          <p14:tracePt t="40848" x="10080625" y="5945188"/>
          <p14:tracePt t="40858" x="10152063" y="5913438"/>
          <p14:tracePt t="40863" x="10207625" y="5873750"/>
          <p14:tracePt t="40877" x="10317163" y="5748338"/>
          <p14:tracePt t="40885" x="10380663" y="5661025"/>
          <p14:tracePt t="40894" x="10388600" y="5605463"/>
          <p14:tracePt t="40900" x="10428288" y="5511800"/>
          <p14:tracePt t="40910" x="10452100" y="5386388"/>
          <p14:tracePt t="40915" x="10452100" y="5330825"/>
          <p14:tracePt t="40924" x="10460038" y="5235575"/>
          <p14:tracePt t="40930" x="10460038" y="5110163"/>
          <p14:tracePt t="40937" x="10460038" y="5046663"/>
          <p14:tracePt t="40946" x="10460038" y="4905375"/>
          <p14:tracePt t="40953" x="10444163" y="4764088"/>
          <p14:tracePt t="40960" x="10396538" y="4660900"/>
          <p14:tracePt t="40967" x="10356850" y="4591050"/>
          <p14:tracePt t="40978" x="10309225" y="4479925"/>
          <p14:tracePt t="40982" x="10223500" y="4330700"/>
          <p14:tracePt t="40991" x="10183813" y="4267200"/>
          <p14:tracePt t="40997" x="10080625" y="4117975"/>
          <p14:tracePt t="41011" x="9971088" y="3976688"/>
          <p14:tracePt t="41013" x="9931400" y="3937000"/>
          <p14:tracePt t="41019" x="9790113" y="3825875"/>
          <p14:tracePt t="41029" x="9601200" y="3700463"/>
          <p14:tracePt t="41034" x="9436100" y="3598863"/>
          <p14:tracePt t="41043" x="9364663" y="3551238"/>
          <p14:tracePt t="41049" x="9199563" y="3463925"/>
          <p14:tracePt t="41061" x="9026525" y="3409950"/>
          <p14:tracePt t="41064" x="8978900" y="3386138"/>
          <p14:tracePt t="41076" x="8813800" y="3346450"/>
          <p14:tracePt t="41079" x="8702675" y="3322638"/>
          <p14:tracePt t="41087" x="8609013" y="3306763"/>
          <p14:tracePt t="41095" x="8466138" y="3282950"/>
          <p14:tracePt t="41102" x="8269288" y="3267075"/>
          <p14:tracePt t="41112" x="8064500" y="3251200"/>
          <p14:tracePt t="41117" x="7986713" y="3251200"/>
          <p14:tracePt t="41127" x="7797800" y="3251200"/>
          <p14:tracePt t="41133" x="7600950" y="3251200"/>
          <p14:tracePt t="41143" x="7521575" y="3251200"/>
          <p14:tracePt t="41147" x="7364413" y="3259138"/>
          <p14:tracePt t="41158" x="7221538" y="3282950"/>
          <p14:tracePt t="41161" x="7167563" y="3306763"/>
          <p14:tracePt t="41169" x="7064375" y="3346450"/>
          <p14:tracePt t="41177" x="6986588" y="3370263"/>
          <p14:tracePt t="41184" x="6915150" y="3394075"/>
          <p14:tracePt t="41194" x="6859588" y="3409950"/>
          <p14:tracePt t="41201" x="6797675" y="3425825"/>
          <p14:tracePt t="41210" x="6694488" y="3448050"/>
          <p14:tracePt t="41214" x="6662738" y="3455988"/>
          <p14:tracePt t="41226" x="6577013" y="3479800"/>
          <p14:tracePt t="41230" x="6481763" y="3519488"/>
          <p14:tracePt t="41238" x="6442075" y="3535363"/>
          <p14:tracePt t="41245" x="6340475" y="3590925"/>
          <p14:tracePt t="41252" x="6253163" y="3622675"/>
          <p14:tracePt t="41262" x="6205538" y="3676650"/>
          <p14:tracePt t="41267" x="6197600" y="3692525"/>
          <p14:tracePt t="41278" x="6167438" y="3748088"/>
          <p14:tracePt t="41282" x="6151563" y="3803650"/>
          <p14:tracePt t="41293" x="6151563" y="3825875"/>
          <p14:tracePt t="41297" x="6151563" y="3881438"/>
          <p14:tracePt t="41310" x="6151563" y="3921125"/>
          <p14:tracePt t="41314" x="6143625" y="3944938"/>
          <p14:tracePt t="41319" x="6143625" y="3968750"/>
          <p14:tracePt t="41327" x="6127750" y="4022725"/>
          <p14:tracePt t="41336" x="6127750" y="4086225"/>
          <p14:tracePt t="41344" x="6127750" y="4102100"/>
          <p14:tracePt t="41349" x="6127750" y="4173538"/>
          <p14:tracePt t="41358" x="6127750" y="4235450"/>
          <p14:tracePt t="41364" x="6127750" y="4267200"/>
          <p14:tracePt t="41377" x="6127750" y="4346575"/>
          <p14:tracePt t="41380" x="6135688" y="4440238"/>
          <p14:tracePt t="41387" x="6143625" y="4479925"/>
          <p14:tracePt t="41394" x="6183313" y="4559300"/>
          <p14:tracePt t="41402" x="6221413" y="4676775"/>
          <p14:tracePt t="41410" x="6269038" y="4779963"/>
          <p14:tracePt t="41417" x="6284913" y="4802188"/>
          <p14:tracePt t="41427" x="6340475" y="4889500"/>
          <p14:tracePt t="41432" x="6402388" y="4992688"/>
          <p14:tracePt t="41442" x="6426200" y="5030788"/>
          <p14:tracePt t="41447" x="6497638" y="5102225"/>
          <p14:tracePt t="41458" x="6529388" y="5149850"/>
          <p14:tracePt t="41462" x="6553200" y="5173663"/>
          <p14:tracePt t="41470" x="6615113" y="5227638"/>
          <p14:tracePt t="41480" x="6678613" y="5307013"/>
          <p14:tracePt t="41484" x="6765925" y="5378450"/>
          <p14:tracePt t="41495" x="6851650" y="5440363"/>
          <p14:tracePt t="41500" x="7016750" y="5527675"/>
          <p14:tracePt t="41509" x="7167563" y="5589588"/>
          <p14:tracePt t="41515" x="7308850" y="5645150"/>
          <p14:tracePt t="41525" x="7662863" y="5732463"/>
          <p14:tracePt t="41530" x="7986713" y="5826125"/>
          <p14:tracePt t="41537" x="8277225" y="5921375"/>
          <p14:tracePt t="41546" x="8758238" y="6094413"/>
          <p14:tracePt t="41552" x="9088438" y="6211888"/>
          <p14:tracePt t="41561" x="9245600" y="6251575"/>
          <p14:tracePt t="41567" x="9436100" y="6307138"/>
          <p14:tracePt t="41577" x="9593263" y="6323013"/>
          <p14:tracePt t="41582" x="9671050" y="6330950"/>
          <p14:tracePt t="41592" x="9694863" y="6338888"/>
          <p14:tracePt t="41597" x="9774238" y="6338888"/>
          <p14:tracePt t="41605" x="9813925" y="6330950"/>
          <p14:tracePt t="41614" x="9837738" y="6307138"/>
          <p14:tracePt t="41621" x="9907588" y="6227763"/>
          <p14:tracePt t="41629" x="10002838" y="6142038"/>
          <p14:tracePt t="41634" x="10058400" y="6094413"/>
          <p14:tracePt t="41645" x="10175875" y="5991225"/>
          <p14:tracePt t="41649" x="10277475" y="5897563"/>
          <p14:tracePt t="41658" x="10380663" y="5826125"/>
          <p14:tracePt t="41665" x="10444163" y="5764213"/>
          <p14:tracePt t="41725" x="10790238" y="5126038"/>
          <p14:tracePt t="41732" x="10798175" y="5086350"/>
          <p14:tracePt t="41739" x="10821988" y="4992688"/>
          <p14:tracePt t="41747" x="10845800" y="4881563"/>
          <p14:tracePt t="41754" x="10875963" y="4764088"/>
          <p14:tracePt t="41762" x="10875963" y="4732338"/>
          <p14:tracePt t="41769" x="10883900" y="4629150"/>
          <p14:tracePt t="41780" x="10883900" y="4519613"/>
          <p14:tracePt t="41784" x="10883900" y="4471988"/>
          <p14:tracePt t="41795" x="10883900" y="4346575"/>
          <p14:tracePt t="41801" x="10883900" y="4235450"/>
          <p14:tracePt t="41809" x="10869613" y="4181475"/>
          <p14:tracePt t="41814" x="10837863" y="4102100"/>
          <p14:tracePt t="41826" x="10758488" y="4016375"/>
          <p14:tracePt t="41829" x="10687050" y="3921125"/>
          <p14:tracePt t="41837" x="10664825" y="3905250"/>
          <p14:tracePt t="41846" x="10593388" y="3841750"/>
          <p14:tracePt t="41852" x="10490200" y="3763963"/>
          <p14:tracePt t="41862" x="10444163" y="3732213"/>
          <p14:tracePt t="41868" x="10317163" y="3692525"/>
          <p14:tracePt t="41876" x="10207625" y="3652838"/>
          <p14:tracePt t="41882" x="10167938" y="3644900"/>
          <p14:tracePt t="41892" x="10010775" y="3636963"/>
          <p14:tracePt t="41896" x="9853613" y="3606800"/>
          <p14:tracePt t="41904" x="9726613" y="3598863"/>
          <p14:tracePt t="41913" x="9609138" y="3582988"/>
          <p14:tracePt t="41919" x="9474200" y="3582988"/>
          <p14:tracePt t="41929" x="9277350" y="3567113"/>
          <p14:tracePt t="41935" x="9183688" y="3567113"/>
          <p14:tracePt t="41944" x="9042400" y="3567113"/>
          <p14:tracePt t="41950" x="8867775" y="3567113"/>
          <p14:tracePt t="41959" x="8805863" y="3567113"/>
          <p14:tracePt t="41964" x="8647113" y="3567113"/>
          <p14:tracePt t="41972" x="8489950" y="3567113"/>
          <p14:tracePt t="41980" x="8428038" y="3575050"/>
          <p14:tracePt t="41987" x="8285163" y="3598863"/>
          <p14:tracePt t="41996" x="8135938" y="3636963"/>
          <p14:tracePt t="42003" x="8010525" y="3692525"/>
          <p14:tracePt t="42013" x="7939088" y="3708400"/>
          <p14:tracePt t="42027" x="7623175" y="3849688"/>
          <p14:tracePt t="42032" x="7561263" y="3873500"/>
          <p14:tracePt t="42045" x="7412038" y="3937000"/>
          <p14:tracePt t="42048" x="7308850" y="3984625"/>
          <p14:tracePt t="42054" x="7229475" y="4022725"/>
          <p14:tracePt t="42062" x="7143750" y="4070350"/>
          <p14:tracePt t="42070" x="7056438" y="4110038"/>
          <p14:tracePt t="42080" x="6970713" y="4157663"/>
          <p14:tracePt t="42084" x="6954838" y="4165600"/>
          <p14:tracePt t="42095" x="6891338" y="4197350"/>
          <p14:tracePt t="42099" x="6835775" y="4227513"/>
          <p14:tracePt t="42110" x="6819900" y="4235450"/>
          <p14:tracePt t="42115" x="6781800" y="4275138"/>
          <p14:tracePt t="42125" x="6742113" y="4306888"/>
          <p14:tracePt t="42129" x="6726238" y="4322763"/>
          <p14:tracePt t="42137" x="6678613" y="4378325"/>
          <p14:tracePt t="42146" x="6646863" y="4432300"/>
          <p14:tracePt t="42153" x="6638925" y="4456113"/>
          <p14:tracePt t="42162" x="6615113" y="4519613"/>
          <p14:tracePt t="42168" x="6600825" y="4591050"/>
          <p14:tracePt t="42179" x="6584950" y="4684713"/>
          <p14:tracePt t="42184" x="6584950" y="4748213"/>
          <p14:tracePt t="42193" x="6584950" y="4810125"/>
          <p14:tracePt t="42197" x="6592888" y="4929188"/>
          <p14:tracePt t="42205" x="6607175" y="4976813"/>
          <p14:tracePt t="42214" x="6646863" y="5094288"/>
          <p14:tracePt t="42219" x="6686550" y="5219700"/>
          <p14:tracePt t="42230" x="6710363" y="5259388"/>
          <p14:tracePt t="42234" x="6773863" y="5378450"/>
          <p14:tracePt t="42247" x="6835775" y="5480050"/>
          <p14:tracePt t="42250" x="6915150" y="5597525"/>
          <p14:tracePt t="42260" x="6946900" y="5653088"/>
          <p14:tracePt t="42264" x="7040563" y="5772150"/>
          <p14:tracePt t="42272" x="7143750" y="5889625"/>
          <p14:tracePt t="42281" x="7183438" y="5929313"/>
          <p14:tracePt t="42286" x="7324725" y="6054725"/>
          <p14:tracePt t="42296" x="7497763" y="6196013"/>
          <p14:tracePt t="42302" x="7585075" y="6243638"/>
          <p14:tracePt t="42313" x="7781925" y="6354763"/>
          <p14:tracePt t="42317" x="8026400" y="6472238"/>
          <p14:tracePt t="42327" x="8096250" y="6511925"/>
          <p14:tracePt t="42332" x="8245475" y="6589713"/>
          <p14:tracePt t="42343" x="8450263" y="6669088"/>
          <p14:tracePt t="42347" x="8647113" y="6732588"/>
          <p14:tracePt t="42354" x="8710613" y="6756400"/>
          <p14:tracePt t="42362" x="8851900" y="6778625"/>
          <p14:tracePt t="42370" x="9026525" y="6794500"/>
          <p14:tracePt t="42380" x="9096375" y="6802438"/>
          <p14:tracePt t="42385" x="9253538" y="6802438"/>
          <p14:tracePt t="42395" x="9404350" y="6802438"/>
          <p14:tracePt t="42399" x="9474200" y="6802438"/>
          <p14:tracePt t="42412" x="9663113" y="6802438"/>
          <p14:tracePt t="42415" x="9853613" y="6762750"/>
          <p14:tracePt t="42422" x="10050463" y="6708775"/>
          <p14:tracePt t="42429" x="10112375" y="6684963"/>
          <p14:tracePt t="42436" x="10285413" y="6613525"/>
          <p14:tracePt t="42447" x="10396538" y="6565900"/>
          <p14:tracePt t="42452" x="10466388" y="6527800"/>
          <p14:tracePt t="42617" x="10853738" y="5054600"/>
          <p14:tracePt t="42624" x="10837863" y="5014913"/>
          <p14:tracePt t="42632" x="10782300" y="4921250"/>
          <p14:tracePt t="42643" x="10718800" y="4818063"/>
          <p14:tracePt t="42649" x="10694988" y="4787900"/>
          <p14:tracePt t="42654" x="10633075" y="4700588"/>
          <p14:tracePt t="42662" x="10529888" y="4613275"/>
          <p14:tracePt t="42669" x="10412413" y="4519613"/>
          <p14:tracePt t="42681" x="10364788" y="4487863"/>
          <p14:tracePt t="42684" x="10239375" y="4394200"/>
          <p14:tracePt t="42693" x="10136188" y="4322763"/>
          <p14:tracePt t="42699" x="10050463" y="4275138"/>
          <p14:tracePt t="42711" x="9931400" y="4197350"/>
          <p14:tracePt t="42716" x="9782175" y="4110038"/>
          <p14:tracePt t="42722" x="9726613" y="4086225"/>
          <p14:tracePt t="42735" x="9601200" y="4062413"/>
          <p14:tracePt t="42738" x="9466263" y="4038600"/>
          <p14:tracePt t="42746" x="9356725" y="4016375"/>
          <p14:tracePt t="42752" x="9309100" y="4016375"/>
          <p14:tracePt t="42763" x="9183688" y="4000500"/>
          <p14:tracePt t="42767" x="9042400" y="3992563"/>
          <p14:tracePt t="42778" x="8978900" y="3992563"/>
          <p14:tracePt t="42783" x="8837613" y="3992563"/>
          <p14:tracePt t="42789" x="8678863" y="3992563"/>
          <p14:tracePt t="42802" x="8616950" y="3992563"/>
          <p14:tracePt t="42806" x="8489950" y="3992563"/>
          <p14:tracePt t="42813" x="8332788" y="3992563"/>
          <p14:tracePt t="42831" x="8128000" y="3992563"/>
          <p14:tracePt t="42835" x="7986713" y="3992563"/>
          <p14:tracePt t="42845" x="7843838" y="4016375"/>
          <p14:tracePt t="42850" x="7773988" y="4030663"/>
          <p14:tracePt t="42860" x="7646988" y="4046538"/>
          <p14:tracePt t="42866" x="7505700" y="4054475"/>
          <p14:tracePt t="42872" x="7364413" y="4078288"/>
          <p14:tracePt t="42880" x="7324725" y="4094163"/>
          <p14:tracePt t="42887" x="7245350" y="4102100"/>
          <p14:tracePt t="42898" x="7151688" y="4125913"/>
          <p14:tracePt t="42902" x="7096125" y="4149725"/>
          <p14:tracePt t="42911" x="7024688" y="4173538"/>
          <p14:tracePt t="42918" x="6954838" y="4205288"/>
          <p14:tracePt t="42928" x="6915150" y="4227513"/>
          <p14:tracePt t="42932" x="6875463" y="4259263"/>
          <p14:tracePt t="42940" x="6789738" y="4306888"/>
          <p14:tracePt t="42948" x="6765925" y="4322763"/>
          <p14:tracePt t="42954" x="6686550" y="4378325"/>
          <p14:tracePt t="42965" x="6615113" y="4440238"/>
          <p14:tracePt t="42970" x="6545263" y="4495800"/>
          <p14:tracePt t="42982" x="6513513" y="4527550"/>
          <p14:tracePt t="42984" x="6457950" y="4598988"/>
          <p14:tracePt t="42994" x="6418263" y="4668838"/>
          <p14:tracePt t="43013" x="6388100" y="4772025"/>
          <p14:tracePt t="43016" x="6380163" y="4818063"/>
          <p14:tracePt t="43022" x="6372225" y="4873625"/>
          <p14:tracePt t="43031" x="6372225" y="4921250"/>
          <p14:tracePt t="43037" x="6372225" y="4984750"/>
          <p14:tracePt t="43046" x="6372225" y="5014913"/>
          <p14:tracePt t="43052" x="6372225" y="5046663"/>
          <p14:tracePt t="43062" x="6372225" y="5078413"/>
          <p14:tracePt t="43067" x="6380163" y="5110163"/>
          <p14:tracePt t="43077" x="6380163" y="5118100"/>
          <p14:tracePt t="43082" x="6388100" y="5149850"/>
          <p14:tracePt t="43090" x="6426200" y="5195888"/>
          <p14:tracePt t="43096" x="6450013" y="5211763"/>
          <p14:tracePt t="43105" x="6489700" y="5243513"/>
          <p14:tracePt t="43113" x="6521450" y="5267325"/>
          <p14:tracePt t="43119" x="6553200" y="5283200"/>
          <p14:tracePt t="43135" x="6584950" y="5314950"/>
          <p14:tracePt t="43144" x="6600825" y="5330825"/>
          <p14:tracePt t="43150" x="6607175" y="5330825"/>
          <p14:tracePt t="43157" x="6623050" y="5346700"/>
          <p14:tracePt t="43165" x="6638925" y="5354638"/>
          <p14:tracePt t="43173" x="6654800" y="5370513"/>
          <p14:tracePt t="43181" x="6686550" y="5392738"/>
          <p14:tracePt t="43187" x="6710363" y="5416550"/>
          <p14:tracePt t="43201" x="6750050" y="5448300"/>
          <p14:tracePt t="43203" x="6765925" y="5456238"/>
          <p14:tracePt t="43212" x="6797675" y="5464175"/>
          <p14:tracePt t="43217" x="6827838" y="5487988"/>
          <p14:tracePt t="43227" x="6843713" y="5487988"/>
          <p14:tracePt t="43232" x="6883400" y="5503863"/>
          <p14:tracePt t="43240" x="6923088" y="5511800"/>
          <p14:tracePt t="43248" x="6946900" y="5527675"/>
          <p14:tracePt t="43254" x="6986588" y="5535613"/>
          <p14:tracePt t="43264" x="7048500" y="5559425"/>
          <p14:tracePt t="43270" x="7104063" y="5575300"/>
          <p14:tracePt t="43280" x="7127875" y="5583238"/>
          <p14:tracePt t="43284" x="7175500" y="5597525"/>
          <p14:tracePt t="43294" x="7229475" y="5613400"/>
          <p14:tracePt t="43299" x="7237413" y="5613400"/>
          <p14:tracePt t="43308" x="7269163" y="5637213"/>
          <p14:tracePt t="43317" x="7308850" y="5653088"/>
          <p14:tracePt t="43322" x="7324725" y="5661025"/>
          <p14:tracePt t="43335" x="7348538" y="5676900"/>
          <p14:tracePt t="43339" x="7364413" y="5684838"/>
          <p14:tracePt t="43347" x="7380288" y="5692775"/>
          <p14:tracePt t="43352" x="7396163" y="5692775"/>
          <p14:tracePt t="43362" x="7404100" y="5692775"/>
          <p14:tracePt t="43367" x="7426325" y="5692775"/>
          <p14:tracePt t="43378" x="7426325" y="5700713"/>
          <p14:tracePt t="43382" x="7442200" y="5700713"/>
          <p14:tracePt t="43390" x="7450138" y="5700713"/>
          <p14:tracePt t="43401" x="7458075" y="5700713"/>
          <p14:tracePt t="43419" x="7466013" y="5700713"/>
          <p14:tracePt t="43429" x="7473950" y="5700713"/>
          <p14:tracePt t="43434" x="7481888" y="5700713"/>
          <p14:tracePt t="43443" x="7497763" y="5700713"/>
          <p14:tracePt t="43458" x="7529513" y="5692775"/>
          <p14:tracePt t="43468" x="7553325" y="5676900"/>
          <p14:tracePt t="43472" x="7569200" y="5668963"/>
          <p14:tracePt t="43482" x="7593013" y="5653088"/>
          <p14:tracePt t="43487" x="7608888" y="5637213"/>
          <p14:tracePt t="43497" x="7623175" y="5629275"/>
          <p14:tracePt t="43503" x="7631113" y="5605463"/>
          <p14:tracePt t="43511" x="7646988" y="5589588"/>
          <p14:tracePt t="43517" x="7654925" y="5567363"/>
          <p14:tracePt t="43533" x="7678738" y="5543550"/>
          <p14:tracePt t="43540" x="7694613" y="5519738"/>
          <p14:tracePt t="43547" x="7702550" y="5503863"/>
          <p14:tracePt t="43565" x="7726363" y="5440363"/>
          <p14:tracePt t="43569" x="7726363" y="5424488"/>
          <p14:tracePt t="43578" x="7734300" y="5408613"/>
          <p14:tracePt t="43585" x="7742238" y="5392738"/>
          <p14:tracePt t="43596" x="7750175" y="5378450"/>
          <p14:tracePt t="43600" x="7758113" y="5370513"/>
          <p14:tracePt t="43607" x="7766050" y="5354638"/>
          <p14:tracePt t="43615" x="7773988" y="5338763"/>
          <p14:tracePt t="43622" x="7773988" y="5322888"/>
          <p14:tracePt t="43632" x="7781925" y="5307013"/>
          <p14:tracePt t="43637" x="7789863" y="5291138"/>
          <p14:tracePt t="43647" x="7797800" y="5275263"/>
          <p14:tracePt t="43652" x="7797800" y="5267325"/>
          <p14:tracePt t="43667" x="7797800" y="5243513"/>
          <p14:tracePt t="43682" x="7797800" y="5227638"/>
          <p14:tracePt t="43689" x="7797800" y="5219700"/>
          <p14:tracePt t="43697" x="7805738" y="5211763"/>
          <p14:tracePt t="43705" x="7805738" y="5203825"/>
          <p14:tracePt t="43715" x="7805738" y="5195888"/>
          <p14:tracePt t="43735" x="7805738" y="5189538"/>
          <p14:tracePt t="43747" x="7805738" y="5181600"/>
          <p14:tracePt t="43757" x="7805738" y="5173663"/>
          <p14:tracePt t="43773" x="7805738" y="5165725"/>
          <p14:tracePt t="43781" x="7805738" y="5157788"/>
          <p14:tracePt t="43802" x="7805738" y="5149850"/>
          <p14:tracePt t="43832" x="7805738" y="5141913"/>
          <p14:tracePt t="43849" x="7805738" y="5133975"/>
          <p14:tracePt t="43854" x="7805738" y="5126038"/>
          <p14:tracePt t="43869" x="7805738" y="5118100"/>
          <p14:tracePt t="43880" x="7805738" y="5110163"/>
          <p14:tracePt t="43885" x="7805738" y="5102225"/>
          <p14:tracePt t="43895" x="7813675" y="5102225"/>
          <p14:tracePt t="43900" x="7813675" y="5094288"/>
          <p14:tracePt t="43907" x="7813675" y="5086350"/>
          <p14:tracePt t="43915" x="7813675" y="5078413"/>
          <p14:tracePt t="43922" x="7813675" y="5070475"/>
          <p14:tracePt t="43933" x="7813675" y="5062538"/>
          <p14:tracePt t="43937" x="7813675" y="5054600"/>
          <p14:tracePt t="43946" x="7813675" y="5038725"/>
          <p14:tracePt t="43952" x="7813675" y="5022850"/>
          <p14:tracePt t="43962" x="7813675" y="5014913"/>
          <p14:tracePt t="43967" x="7805738" y="4999038"/>
          <p14:tracePt t="43975" x="7797800" y="4992688"/>
          <p14:tracePt t="43982" x="7797800" y="4984750"/>
          <p14:tracePt t="43989" x="7789863" y="4976813"/>
          <p14:tracePt t="44001" x="7789863" y="4968875"/>
          <p14:tracePt t="44004" x="7781925" y="4968875"/>
          <p14:tracePt t="44015" x="7758113" y="4953000"/>
          <p14:tracePt t="44020" x="7750175" y="4945063"/>
          <p14:tracePt t="44029" x="7742238" y="4937125"/>
          <p14:tracePt t="44036" x="7726363" y="4921250"/>
          <p14:tracePt t="44046" x="7710488" y="4913313"/>
          <p14:tracePt t="44049" x="7702550" y="4905375"/>
          <p14:tracePt t="44065" x="7686675" y="4897438"/>
          <p14:tracePt t="44068" x="7670800" y="4889500"/>
          <p14:tracePt t="44072" x="7654925" y="4881563"/>
          <p14:tracePt t="44081" x="7639050" y="4865688"/>
          <p14:tracePt t="44087" x="7623175" y="4857750"/>
          <p14:tracePt t="44096" x="7608888" y="4849813"/>
          <p14:tracePt t="44102" x="7585075" y="4841875"/>
          <p14:tracePt t="44113" x="7545388" y="4818063"/>
          <p14:tracePt t="44117" x="7505700" y="4810125"/>
          <p14:tracePt t="44125" x="7489825" y="4802188"/>
          <p14:tracePt t="44135" x="7450138" y="4787900"/>
          <p14:tracePt t="44139" x="7426325" y="4787900"/>
          <p14:tracePt t="44149" x="7412038" y="4772025"/>
          <p14:tracePt t="44155" x="7388225" y="4772025"/>
          <p14:tracePt t="44165" x="7348538" y="4764088"/>
          <p14:tracePt t="44169" x="7332663" y="4756150"/>
          <p14:tracePt t="44179" x="7300913" y="4756150"/>
          <p14:tracePt t="44184" x="7261225" y="4756150"/>
          <p14:tracePt t="44200" x="7207250" y="4756150"/>
          <p14:tracePt t="44207" x="7175500" y="4756150"/>
          <p14:tracePt t="44215" x="7151688" y="4756150"/>
          <p14:tracePt t="44222" x="7143750" y="4756150"/>
          <p14:tracePt t="44232" x="7127875" y="4756150"/>
          <p14:tracePt t="44237" x="7112000" y="4756150"/>
          <p14:tracePt t="44245" x="7104063" y="4756150"/>
          <p14:tracePt t="44252" x="7080250" y="4756150"/>
          <p14:tracePt t="44266" x="7056438" y="4756150"/>
          <p14:tracePt t="44268" x="7024688" y="4756150"/>
          <p14:tracePt t="44282" x="7010400" y="4756150"/>
          <p14:tracePt t="44289" x="6994525" y="4756150"/>
          <p14:tracePt t="44298" x="6978650" y="4756150"/>
          <p14:tracePt t="44305" x="6938963" y="4764088"/>
          <p14:tracePt t="44314" x="6923088" y="4772025"/>
          <p14:tracePt t="44319" x="6915150" y="4779963"/>
          <p14:tracePt t="44332" x="6899275" y="4787900"/>
          <p14:tracePt t="44335" x="6883400" y="4810125"/>
          <p14:tracePt t="44342" x="6859588" y="4826000"/>
          <p14:tracePt t="44349" x="6851650" y="4833938"/>
          <p14:tracePt t="44357" x="6843713" y="4849813"/>
          <p14:tracePt t="44365" x="6827838" y="4865688"/>
          <p14:tracePt t="44372" x="6819900" y="4881563"/>
          <p14:tracePt t="44382" x="6811963" y="4897438"/>
          <p14:tracePt t="44387" x="6805613" y="4913313"/>
          <p14:tracePt t="44399" x="6805613" y="4921250"/>
          <p14:tracePt t="44403" x="6797675" y="4945063"/>
          <p14:tracePt t="44413" x="6797675" y="4960938"/>
          <p14:tracePt t="44419" x="6789738" y="4976813"/>
          <p14:tracePt t="44435" x="6789738" y="4992688"/>
          <p14:tracePt t="44441" x="6789738" y="5006975"/>
          <p14:tracePt t="44450" x="6789738" y="5014913"/>
          <p14:tracePt t="44455" x="6789738" y="5030788"/>
          <p14:tracePt t="44470" x="6789738" y="5062538"/>
          <p14:tracePt t="44481" x="6789738" y="5078413"/>
          <p14:tracePt t="44484" x="6789738" y="5094288"/>
          <p14:tracePt t="44492" x="6789738" y="5118100"/>
          <p14:tracePt t="44501" x="6789738" y="5133975"/>
          <p14:tracePt t="44507" x="6797675" y="5157788"/>
          <p14:tracePt t="44515" x="6805613" y="5173663"/>
          <p14:tracePt t="44522" x="6805613" y="5181600"/>
          <p14:tracePt t="44532" x="6819900" y="5203825"/>
          <p14:tracePt t="44537" x="6827838" y="5227638"/>
          <p14:tracePt t="44545" x="6835775" y="5235575"/>
          <p14:tracePt t="44551" x="6859588" y="5259388"/>
          <p14:tracePt t="44563" x="6867525" y="5275263"/>
          <p14:tracePt t="44566" x="6875463" y="5283200"/>
          <p14:tracePt t="44574" x="6891338" y="5307013"/>
          <p14:tracePt t="44582" x="6954838" y="5370513"/>
          <p14:tracePt t="44590" x="6994525" y="5400675"/>
          <p14:tracePt t="44599" x="7016750" y="5408613"/>
          <p14:tracePt t="44604" x="7048500" y="5440363"/>
          <p14:tracePt t="44614" x="7088188" y="5448300"/>
          <p14:tracePt t="44620" x="7104063" y="5456238"/>
          <p14:tracePt t="44628" x="7127875" y="5464175"/>
          <p14:tracePt t="44635" x="7167563" y="5472113"/>
          <p14:tracePt t="44642" x="7207250" y="5495925"/>
          <p14:tracePt t="44651" x="7221538" y="5495925"/>
          <p14:tracePt t="44657" x="7253288" y="5503863"/>
          <p14:tracePt t="44670" x="7269163" y="5503863"/>
          <p14:tracePt t="44672" x="7277100" y="5503863"/>
          <p14:tracePt t="44683" x="7300913" y="5503863"/>
          <p14:tracePt t="44687" x="7324725" y="5503863"/>
          <p14:tracePt t="44696" x="7340600" y="5503863"/>
          <p14:tracePt t="44702" x="7356475" y="5503863"/>
          <p14:tracePt t="44713" x="7380288" y="5503863"/>
          <p14:tracePt t="44717" x="7412038" y="5503863"/>
          <p14:tracePt t="44725" x="7426325" y="5495925"/>
          <p14:tracePt t="44734" x="7458075" y="5495925"/>
          <p14:tracePt t="44739" x="7489825" y="5487988"/>
          <p14:tracePt t="44755" x="7537450" y="5472113"/>
          <p14:tracePt t="44763" x="7577138" y="5448300"/>
          <p14:tracePt t="44769" x="7585075" y="5448300"/>
          <p14:tracePt t="44780" x="7600950" y="5440363"/>
          <p14:tracePt t="44784" x="7616825" y="5432425"/>
          <p14:tracePt t="44793" x="7631113" y="5424488"/>
          <p14:tracePt t="44802" x="7639050" y="5416550"/>
          <p14:tracePt t="44807" x="7646988" y="5400675"/>
          <p14:tracePt t="44817" x="7678738" y="5378450"/>
          <p14:tracePt t="44822" x="7694613" y="5370513"/>
          <p14:tracePt t="44832" x="7718425" y="5338763"/>
          <p14:tracePt t="44837" x="7742238" y="5322888"/>
          <p14:tracePt t="44847" x="7750175" y="5307013"/>
          <p14:tracePt t="44852" x="7773988" y="5291138"/>
          <p14:tracePt t="44860" x="7797800" y="5267325"/>
          <p14:tracePt t="44869" x="7821613" y="5243513"/>
          <p14:tracePt t="44883" x="7835900" y="5219700"/>
          <p14:tracePt t="44889" x="7867650" y="5195888"/>
          <p14:tracePt t="44899" x="7875588" y="5181600"/>
          <p14:tracePt t="44906" x="7883525" y="5165725"/>
          <p14:tracePt t="44915" x="7891463" y="5141913"/>
          <p14:tracePt t="44921" x="7899400" y="5133975"/>
          <p14:tracePt t="44931" x="7899400" y="5118100"/>
          <p14:tracePt t="44936" x="7915275" y="5102225"/>
          <p14:tracePt t="44942" x="7923213" y="5086350"/>
          <p14:tracePt t="44950" x="7923213" y="5078413"/>
          <p14:tracePt t="44959" x="7923213" y="5070475"/>
          <p14:tracePt t="44968" x="7931150" y="5046663"/>
          <p14:tracePt t="44982" x="7931150" y="5030788"/>
          <p14:tracePt t="44986" x="7931150" y="5014913"/>
          <p14:tracePt t="45002" x="7931150" y="4984750"/>
          <p14:tracePt t="45009" x="7931150" y="4960938"/>
          <p14:tracePt t="45033" x="7907338" y="4897438"/>
          <p14:tracePt t="45039" x="7891463" y="4881563"/>
          <p14:tracePt t="45049" x="7875588" y="4865688"/>
          <p14:tracePt t="45054" x="7859713" y="4857750"/>
          <p14:tracePt t="45066" x="7835900" y="4833938"/>
          <p14:tracePt t="45069" x="7827963" y="4833938"/>
          <p14:tracePt t="45084" x="7766050" y="4787900"/>
          <p14:tracePt t="45091" x="7742238" y="4779963"/>
          <p14:tracePt t="45099" x="7726363" y="4772025"/>
          <p14:tracePt t="45106" x="7710488" y="4756150"/>
          <p14:tracePt t="45116" x="7694613" y="4748213"/>
          <p14:tracePt t="45123" x="7686675" y="4740275"/>
          <p14:tracePt t="45131" x="7662863" y="4732338"/>
          <p14:tracePt t="45149" x="7608888" y="4716463"/>
          <p14:tracePt t="45153" x="7585075" y="4700588"/>
          <p14:tracePt t="45161" x="7545388" y="4692650"/>
          <p14:tracePt t="45167" x="7521575" y="4676775"/>
          <p14:tracePt t="45175" x="7489825" y="4676775"/>
          <p14:tracePt t="45184" x="7450138" y="4660900"/>
          <p14:tracePt t="45189" x="7404100" y="4660900"/>
          <p14:tracePt t="45200" x="7388225" y="4652963"/>
          <p14:tracePt t="45205" x="7348538" y="4645025"/>
          <p14:tracePt t="45215" x="7300913" y="4645025"/>
          <p14:tracePt t="45219" x="7277100" y="4645025"/>
          <p14:tracePt t="45233" x="7229475" y="4637088"/>
          <p14:tracePt t="45236" x="7159625" y="4637088"/>
          <p14:tracePt t="45242" x="7143750" y="4637088"/>
          <p14:tracePt t="45249" x="7119938" y="4637088"/>
          <p14:tracePt t="45257" x="7096125" y="4637088"/>
          <p14:tracePt t="45267" x="7080250" y="4637088"/>
          <p14:tracePt t="45272" x="7064375" y="4637088"/>
          <p14:tracePt t="45280" x="7040563" y="4637088"/>
          <p14:tracePt t="45286" x="7016750" y="4645025"/>
          <p14:tracePt t="45297" x="7010400" y="4652963"/>
          <p14:tracePt t="45302" x="6978650" y="4660900"/>
          <p14:tracePt t="45309" x="6938963" y="4692650"/>
          <p14:tracePt t="45317" x="6931025" y="4692650"/>
          <p14:tracePt t="45326" x="6883400" y="4724400"/>
          <p14:tracePt t="45334" x="6859588" y="4740275"/>
          <p14:tracePt t="45339" x="6805613" y="4772025"/>
          <p14:tracePt t="45349" x="6797675" y="4779963"/>
          <p14:tracePt t="45354" x="6773863" y="4802188"/>
          <p14:tracePt t="45367" x="6750050" y="4826000"/>
          <p14:tracePt t="45372" x="6734175" y="4841875"/>
          <p14:tracePt t="45377" x="6710363" y="4873625"/>
          <p14:tracePt t="45385" x="6702425" y="4889500"/>
          <p14:tracePt t="45393" x="6694488" y="4905375"/>
          <p14:tracePt t="45401" x="6678613" y="4929188"/>
          <p14:tracePt t="45407" x="6670675" y="4960938"/>
          <p14:tracePt t="45418" x="6670675" y="4976813"/>
          <p14:tracePt t="45422" x="6662738" y="4992688"/>
          <p14:tracePt t="45441" x="6654800" y="5014913"/>
          <p14:tracePt t="45449" x="6654800" y="5030788"/>
          <p14:tracePt t="45453" x="6654800" y="5054600"/>
          <p14:tracePt t="45459" x="6654800" y="5086350"/>
          <p14:tracePt t="45471" x="6654800" y="5094288"/>
          <p14:tracePt t="45474" x="6654800" y="5110163"/>
          <p14:tracePt t="45482" x="6654800" y="5126038"/>
          <p14:tracePt t="45490" x="6654800" y="5157788"/>
          <p14:tracePt t="45504" x="6654800" y="5173663"/>
          <p14:tracePt t="45515" x="6654800" y="5195888"/>
          <p14:tracePt t="45519" x="6662738" y="5219700"/>
          <p14:tracePt t="45527" x="6662738" y="5227638"/>
          <p14:tracePt t="45535" x="6670675" y="5251450"/>
          <p14:tracePt t="45550" x="6710363" y="5291138"/>
          <p14:tracePt t="45556" x="6757988" y="5307013"/>
          <p14:tracePt t="45567" x="6805613" y="5338763"/>
          <p14:tracePt t="45572" x="6819900" y="5338763"/>
          <p14:tracePt t="45581" x="6867525" y="5370513"/>
          <p14:tracePt t="45586" x="6923088" y="5386388"/>
          <p14:tracePt t="45600" x="6954838" y="5392738"/>
          <p14:tracePt t="45604" x="7010400" y="5408613"/>
          <p14:tracePt t="45609" x="7064375" y="5432425"/>
          <p14:tracePt t="45617" x="7096125" y="5440363"/>
          <p14:tracePt t="45624" x="7135813" y="5464175"/>
          <p14:tracePt t="45635" x="7191375" y="5472113"/>
          <p14:tracePt t="45639" x="7237413" y="5472113"/>
          <p14:tracePt t="45649" x="7253288" y="5480050"/>
          <p14:tracePt t="45654" x="7316788" y="5480050"/>
          <p14:tracePt t="45663" x="7380288" y="5480050"/>
          <p14:tracePt t="45670" x="7404100" y="5480050"/>
          <p14:tracePt t="45677" x="7466013" y="5480050"/>
          <p14:tracePt t="45684" x="7545388" y="5480050"/>
          <p14:tracePt t="45693" x="7561263" y="5480050"/>
          <p14:tracePt t="45702" x="7608888" y="5480050"/>
          <p14:tracePt t="45707" x="7654925" y="5480050"/>
          <p14:tracePt t="45717" x="7718425" y="5480050"/>
          <p14:tracePt t="45721" x="7742238" y="5480050"/>
          <p14:tracePt t="45735" x="7805738" y="5480050"/>
          <p14:tracePt t="45738" x="7883525" y="5480050"/>
          <p14:tracePt t="45752" x="7915275" y="5464175"/>
          <p14:tracePt t="45759" x="7931150" y="5432425"/>
          <p14:tracePt t="45767" x="7939088" y="5424488"/>
          <p14:tracePt t="45785" x="7970838" y="5378450"/>
          <p14:tracePt t="45790" x="7986713" y="5338763"/>
          <p14:tracePt t="45804" x="8002588" y="5314950"/>
          <p14:tracePt t="45815" x="8002588" y="5283200"/>
          <p14:tracePt t="45819" x="8010525" y="5267325"/>
          <p14:tracePt t="45827" x="8010525" y="5251450"/>
          <p14:tracePt t="45834" x="8018463" y="5219700"/>
          <p14:tracePt t="45842" x="8018463" y="5195888"/>
          <p14:tracePt t="45851" x="8018463" y="5165725"/>
          <p14:tracePt t="45870" x="8018463" y="5094288"/>
          <p14:tracePt t="45873" x="8026400" y="5094288"/>
          <p14:tracePt t="45882" x="8026400" y="5062538"/>
          <p14:tracePt t="45887" x="8026400" y="5014913"/>
          <p14:tracePt t="45903" x="8018463" y="4968875"/>
          <p14:tracePt t="45909" x="8010525" y="4937125"/>
          <p14:tracePt t="45917" x="8002588" y="4921250"/>
          <p14:tracePt t="45925" x="7986713" y="4889500"/>
          <p14:tracePt t="45934" x="7970838" y="4873625"/>
          <p14:tracePt t="45939" x="7954963" y="4841875"/>
          <p14:tracePt t="45951" x="7939088" y="4833938"/>
          <p14:tracePt t="45954" x="7907338" y="4802188"/>
          <p14:tracePt t="45969" x="7883525" y="4787900"/>
          <p14:tracePt t="45972" x="7867650" y="4779963"/>
          <p14:tracePt t="45977" x="7835900" y="4748213"/>
          <p14:tracePt t="45986" x="7805738" y="4740275"/>
          <p14:tracePt t="45992" x="7789863" y="4732338"/>
          <p14:tracePt t="46002" x="7758113" y="4724400"/>
          <p14:tracePt t="46017" x="7686675" y="4700588"/>
          <p14:tracePt t="46021" x="7662863" y="4684713"/>
          <p14:tracePt t="46033" x="7623175" y="4668838"/>
          <p14:tracePt t="46037" x="7593013" y="4660900"/>
          <p14:tracePt t="46044" x="7569200" y="4652963"/>
          <p14:tracePt t="46052" x="7537450" y="4645025"/>
          <p14:tracePt t="46060" x="7497763" y="4645025"/>
          <p14:tracePt t="46068" x="7489825" y="4645025"/>
          <p14:tracePt t="46074" x="7458075" y="4637088"/>
          <p14:tracePt t="46084" x="7434263" y="4637088"/>
          <p14:tracePt t="46090" x="7412038" y="4637088"/>
          <p14:tracePt t="46102" x="7388225" y="4637088"/>
          <p14:tracePt t="46107" x="7356475" y="4637088"/>
          <p14:tracePt t="46115" x="7324725" y="4637088"/>
          <p14:tracePt t="46119" x="7316788" y="4637088"/>
          <p14:tracePt t="46127" x="7285038" y="4637088"/>
          <p14:tracePt t="46135" x="7245350" y="4637088"/>
          <p14:tracePt t="46142" x="7221538" y="4652963"/>
          <p14:tracePt t="46151" x="7183438" y="4684713"/>
          <p14:tracePt t="46156" x="7127875" y="4716463"/>
          <p14:tracePt t="46166" x="7088188" y="4748213"/>
          <p14:tracePt t="46172" x="7072313" y="4764088"/>
          <p14:tracePt t="46182" x="7016750" y="4802188"/>
          <p14:tracePt t="46187" x="6978650" y="4833938"/>
          <p14:tracePt t="46195" x="6962775" y="4849813"/>
          <p14:tracePt t="46203" x="6923088" y="4889500"/>
          <p14:tracePt t="46209" x="6891338" y="4937125"/>
          <p14:tracePt t="46218" x="6883400" y="4953000"/>
          <p14:tracePt t="46224" x="6851650" y="4992688"/>
          <p14:tracePt t="46235" x="6835775" y="5030788"/>
          <p14:tracePt t="46240" x="6827838" y="5046663"/>
          <p14:tracePt t="46248" x="6819900" y="5070475"/>
          <p14:tracePt t="46254" x="6819900" y="5086350"/>
          <p14:tracePt t="46268" x="6797675" y="5110163"/>
          <p14:tracePt t="46270" x="6797675" y="5126038"/>
          <p14:tracePt t="46276" x="6789738" y="5141913"/>
          <p14:tracePt t="46285" x="6789738" y="5157788"/>
          <p14:tracePt t="46292" x="6789738" y="5165725"/>
          <p14:tracePt t="46301" x="6789738" y="5181600"/>
          <p14:tracePt t="46306" x="6781800" y="5195888"/>
          <p14:tracePt t="46317" x="6781800" y="5211763"/>
          <p14:tracePt t="46322" x="6781800" y="5227638"/>
          <p14:tracePt t="46337" x="6781800" y="5235575"/>
          <p14:tracePt t="46344" x="6781800" y="5243513"/>
          <p14:tracePt t="46352" x="6781800" y="5259388"/>
          <p14:tracePt t="46359" x="6781800" y="5275263"/>
          <p14:tracePt t="46368" x="6811963" y="5314950"/>
          <p14:tracePt t="46374" x="6827838" y="5322888"/>
          <p14:tracePt t="46384" x="6851650" y="5338763"/>
          <p14:tracePt t="46390" x="6883400" y="5354638"/>
          <p14:tracePt t="46399" x="6899275" y="5354638"/>
          <p14:tracePt t="46405" x="6923088" y="5378450"/>
          <p14:tracePt t="46418" x="6962775" y="5386388"/>
          <p14:tracePt t="46426" x="6994525" y="5392738"/>
          <p14:tracePt t="46436" x="7032625" y="5400675"/>
          <p14:tracePt t="46442" x="7048500" y="5400675"/>
          <p14:tracePt t="46452" x="7072313" y="5408613"/>
          <p14:tracePt t="46457" x="7119938" y="5408613"/>
          <p14:tracePt t="46468" x="7199313" y="5408613"/>
          <p14:tracePt t="46472" x="7237413" y="5408613"/>
          <p14:tracePt t="46485" x="7285038" y="5408613"/>
          <p14:tracePt t="46488" x="7308850" y="5408613"/>
          <p14:tracePt t="46494" x="7332663" y="5408613"/>
          <p14:tracePt t="46503" x="7356475" y="5408613"/>
          <p14:tracePt t="46509" x="7388225" y="5408613"/>
          <p14:tracePt t="46518" x="7396163" y="5408613"/>
          <p14:tracePt t="46535" x="7442200" y="5408613"/>
          <p14:tracePt t="46540" x="7458075" y="5408613"/>
          <p14:tracePt t="46549" x="7489825" y="5400675"/>
          <p14:tracePt t="46554" x="7545388" y="5392738"/>
          <p14:tracePt t="46562" x="7577138" y="5378450"/>
          <p14:tracePt t="46570" x="7585075" y="5378450"/>
          <p14:tracePt t="46576" x="7608888" y="5362575"/>
          <p14:tracePt t="46586" x="7639050" y="5330825"/>
          <p14:tracePt t="46602" x="7670800" y="5299075"/>
          <p14:tracePt t="46607" x="7686675" y="5275263"/>
          <p14:tracePt t="46615" x="7702550" y="5259388"/>
          <p14:tracePt t="46622" x="7718425" y="5227638"/>
          <p14:tracePt t="46633" x="7742238" y="5195888"/>
          <p14:tracePt t="46638" x="7758113" y="5157788"/>
          <p14:tracePt t="46644" x="7766050" y="5141913"/>
          <p14:tracePt t="46653" x="7773988" y="5110163"/>
          <p14:tracePt t="46661" x="7773988" y="5086350"/>
          <p14:tracePt t="46670" x="7773988" y="5070475"/>
          <p14:tracePt t="46674" x="7781925" y="5046663"/>
          <p14:tracePt t="46685" x="7781925" y="5030788"/>
          <p14:tracePt t="46690" x="7781925" y="5014913"/>
          <p14:tracePt t="46700" x="7781925" y="4999038"/>
          <p14:tracePt t="46704" x="7781925" y="4984750"/>
          <p14:tracePt t="46712" x="7781925" y="4968875"/>
          <p14:tracePt t="46723" x="7781925" y="4960938"/>
          <p14:tracePt t="46727" x="7781925" y="4953000"/>
          <p14:tracePt t="46735" x="7773988" y="4921250"/>
          <p14:tracePt t="46742" x="7766050" y="4913313"/>
          <p14:tracePt t="46751" x="7758113" y="4905375"/>
          <p14:tracePt t="46757" x="7750175" y="4873625"/>
          <p14:tracePt t="46766" x="7742238" y="4857750"/>
          <p14:tracePt t="46772" x="7734300" y="4849813"/>
          <p14:tracePt t="46782" x="7726363" y="4833938"/>
          <p14:tracePt t="46803" x="7718425" y="4826000"/>
          <p14:tracePt t="46809" x="7710488" y="4826000"/>
          <p14:tracePt t="46818" x="7710488" y="4818063"/>
          <p14:tracePt t="46825" x="7702550" y="4818063"/>
          <p14:tracePt t="46834" x="7686675" y="4810125"/>
          <p14:tracePt t="46839" x="7686675" y="4802188"/>
          <p14:tracePt t="46850" x="7670800" y="4795838"/>
          <p14:tracePt t="46855" x="7646988" y="4787900"/>
          <p14:tracePt t="46862" x="7639050" y="4779963"/>
          <p14:tracePt t="46871" x="7623175" y="4772025"/>
          <p14:tracePt t="46877" x="7577138" y="4764088"/>
          <p14:tracePt t="46886" x="7537450" y="4748213"/>
          <p14:tracePt t="46904" x="7466013" y="4732338"/>
          <p14:tracePt t="46907" x="7426325" y="4724400"/>
          <p14:tracePt t="46917" x="7412038" y="4724400"/>
          <p14:tracePt t="46922" x="7364413" y="4724400"/>
          <p14:tracePt t="46933" x="7332663" y="4724400"/>
          <p14:tracePt t="46937" x="7308850" y="4724400"/>
          <p14:tracePt t="46953" x="7245350" y="4724400"/>
          <p14:tracePt t="46959" x="7221538" y="4724400"/>
          <p14:tracePt t="46969" x="7175500" y="4732338"/>
          <p14:tracePt t="46974" x="7143750" y="4748213"/>
          <p14:tracePt t="46984" x="7119938" y="4756150"/>
          <p14:tracePt t="46990" x="7104063" y="4756150"/>
          <p14:tracePt t="47001" x="7080250" y="4772025"/>
          <p14:tracePt t="47012" x="7024688" y="4802188"/>
          <p14:tracePt t="47021" x="6994525" y="4826000"/>
          <p14:tracePt t="47036" x="6970713" y="4849813"/>
          <p14:tracePt t="47042" x="6915150" y="4881563"/>
          <p14:tracePt t="47052" x="6883400" y="4913313"/>
          <p14:tracePt t="47057" x="6867525" y="4937125"/>
          <p14:tracePt t="47069" x="6859588" y="4945063"/>
          <p14:tracePt t="47073" x="6843713" y="4976813"/>
          <p14:tracePt t="47080" x="6835775" y="4999038"/>
          <p14:tracePt t="47088" x="6827838" y="5006975"/>
          <p14:tracePt t="47094" x="6819900" y="5030788"/>
          <p14:tracePt t="47104" x="6811963" y="5070475"/>
          <p14:tracePt t="47109" x="6811963" y="5086350"/>
          <p14:tracePt t="47121" x="6805613" y="5102225"/>
          <p14:tracePt t="47125" x="6805613" y="5126038"/>
          <p14:tracePt t="47134" x="6805613" y="5149850"/>
          <p14:tracePt t="47139" x="6805613" y="5165725"/>
          <p14:tracePt t="47151" x="6805613" y="5181600"/>
          <p14:tracePt t="47154" x="6805613" y="5195888"/>
          <p14:tracePt t="47170" x="6805613" y="5227638"/>
          <p14:tracePt t="47177" x="6805613" y="5243513"/>
          <p14:tracePt t="47185" x="6811963" y="5259388"/>
          <p14:tracePt t="47192" x="6827838" y="5283200"/>
          <p14:tracePt t="47201" x="6851650" y="5299075"/>
          <p14:tracePt t="47207" x="6875463" y="5322888"/>
          <p14:tracePt t="47218" x="6883400" y="5322888"/>
          <p14:tracePt t="47221" x="6907213" y="5330825"/>
          <p14:tracePt t="47230" x="6938963" y="5338763"/>
          <p14:tracePt t="47237" x="6954838" y="5338763"/>
          <p14:tracePt t="47244" x="6994525" y="5362575"/>
          <p14:tracePt t="47253" x="7032625" y="5370513"/>
          <p14:tracePt t="47260" x="7048500" y="5378450"/>
          <p14:tracePt t="47270" x="7072313" y="5386388"/>
          <p14:tracePt t="47274" x="7112000" y="5386388"/>
          <p14:tracePt t="47284" x="7143750" y="5392738"/>
          <p14:tracePt t="47289" x="7159625" y="5392738"/>
          <p14:tracePt t="47301" x="7199313" y="5392738"/>
          <p14:tracePt t="47306" x="7229475" y="5400675"/>
          <p14:tracePt t="47312" x="7245350" y="5400675"/>
          <p14:tracePt t="47319" x="7269163" y="5400675"/>
          <p14:tracePt t="47328" x="7308850" y="5400675"/>
          <p14:tracePt t="47336" x="7324725" y="5400675"/>
          <p14:tracePt t="47341" x="7348538" y="5400675"/>
          <p14:tracePt t="47351" x="7380288" y="5400675"/>
          <p14:tracePt t="47357" x="7412038" y="5400675"/>
          <p14:tracePt t="47372" x="7434263" y="5400675"/>
          <p14:tracePt t="47379" x="7466013" y="5400675"/>
          <p14:tracePt t="47394" x="7473950" y="5392738"/>
          <p14:tracePt t="47403" x="7497763" y="5378450"/>
          <p14:tracePt t="47409" x="7513638" y="5370513"/>
          <p14:tracePt t="47420" x="7553325" y="5346700"/>
          <p14:tracePt t="47424" x="7593013" y="5330825"/>
          <p14:tracePt t="47436" x="7600950" y="5314950"/>
          <p14:tracePt t="47448" x="7646988" y="5267325"/>
          <p14:tracePt t="47456" x="7662863" y="5243513"/>
          <p14:tracePt t="47462" x="7670800" y="5235575"/>
          <p14:tracePt t="47471" x="7686675" y="5211763"/>
          <p14:tracePt t="47478" x="7694613" y="5189538"/>
          <p14:tracePt t="47488" x="7694613" y="5173663"/>
          <p14:tracePt t="47493" x="7702550" y="5141913"/>
          <p14:tracePt t="47502" x="7702550" y="5118100"/>
          <p14:tracePt t="47507" x="7702550" y="5086350"/>
          <p14:tracePt t="47517" x="7710488" y="5070475"/>
          <p14:tracePt t="47530" x="7710488" y="5046663"/>
          <p14:tracePt t="47535" x="7710488" y="5006975"/>
          <p14:tracePt t="47540" x="7710488" y="4976813"/>
          <p14:tracePt t="47544" x="7710488" y="4968875"/>
          <p14:tracePt t="47552" x="7702550" y="4937125"/>
          <p14:tracePt t="47561" x="7694613" y="4913313"/>
          <p14:tracePt t="47571" x="7686675" y="4889500"/>
          <p14:tracePt t="47575" x="7662863" y="4849813"/>
          <p14:tracePt t="47584" x="7646988" y="4826000"/>
          <p14:tracePt t="47590" x="7646988" y="4818063"/>
          <p14:tracePt t="47597" x="7631113" y="4802188"/>
          <p14:tracePt t="47606" x="7616825" y="4787900"/>
          <p14:tracePt t="47612" x="7608888" y="4779963"/>
          <p14:tracePt t="47620" x="7600950" y="4764088"/>
          <p14:tracePt t="47641" x="7577138" y="4764088"/>
          <p14:tracePt t="47646" x="7569200" y="4756150"/>
          <p14:tracePt t="47651" x="7561263" y="4756150"/>
          <p14:tracePt t="47656" x="7553325" y="4756150"/>
          <p14:tracePt t="47669" x="7545388" y="4756150"/>
          <p14:tracePt t="47672" x="7529513" y="4756150"/>
          <p14:tracePt t="47679" x="7521575" y="4756150"/>
          <p14:tracePt t="47687" x="7513638" y="4756150"/>
          <p14:tracePt t="47705" x="7505700" y="4756150"/>
          <p14:tracePt t="47709" x="7497763" y="4756150"/>
          <p14:tracePt t="47719" x="7489825" y="4756150"/>
          <p14:tracePt t="47740" x="7473950" y="4756150"/>
          <p14:tracePt t="47809" x="7473950" y="4764088"/>
          <p14:tracePt t="47830" x="7473950" y="4772025"/>
          <p14:tracePt t="47845" x="7537450" y="4810125"/>
          <p14:tracePt t="47855" x="7616825" y="4833938"/>
          <p14:tracePt t="47860" x="7654925" y="4849813"/>
          <p14:tracePt t="47875" x="7813675" y="4953000"/>
          <p14:tracePt t="47885" x="7883525" y="4984750"/>
          <p14:tracePt t="47890" x="7907338" y="4992688"/>
          <p14:tracePt t="47898" x="7986713" y="5022850"/>
          <p14:tracePt t="47905" x="8040688" y="5054600"/>
          <p14:tracePt t="47912" x="8064500" y="5054600"/>
          <p14:tracePt t="47925" x="8120063" y="5086350"/>
          <p14:tracePt t="47937" x="8159750" y="5102225"/>
          <p14:tracePt t="47953" x="8191500" y="5118100"/>
          <p14:tracePt t="47957" x="8199438" y="5118100"/>
          <p14:tracePt t="47969" x="8207375" y="5118100"/>
          <p14:tracePt t="47974" x="8223250" y="5118100"/>
          <p14:tracePt t="47979" x="8245475" y="5118100"/>
          <p14:tracePt t="47989" x="8253413" y="5118100"/>
          <p14:tracePt t="47995" x="8269288" y="5118100"/>
          <p14:tracePt t="48004" x="8301038" y="5118100"/>
          <p14:tracePt t="48009" x="8316913" y="5118100"/>
          <p14:tracePt t="48019" x="8332788" y="5118100"/>
          <p14:tracePt t="48040" x="8356600" y="5118100"/>
          <p14:tracePt t="48047" x="8364538" y="5118100"/>
          <p14:tracePt t="48058" x="8372475" y="5118100"/>
          <p14:tracePt t="48062" x="8388350" y="5118100"/>
          <p14:tracePt t="48071" x="8404225" y="5118100"/>
          <p14:tracePt t="48077" x="8420100" y="5110163"/>
          <p14:tracePt t="48089" x="8428038" y="5110163"/>
          <p14:tracePt t="48092" x="8428038" y="5102225"/>
          <p14:tracePt t="48103" x="8442325" y="5102225"/>
          <p14:tracePt t="48107" x="8450263" y="5102225"/>
          <p14:tracePt t="48115" x="8466138" y="5094288"/>
          <p14:tracePt t="48125" x="8474075" y="5086350"/>
          <p14:tracePt t="48129" x="8482013" y="5086350"/>
          <p14:tracePt t="48137" x="8482013" y="5078413"/>
          <p14:tracePt t="48155" x="8513763" y="5070475"/>
          <p14:tracePt t="48159" x="8537575" y="5062538"/>
          <p14:tracePt t="48170" x="8553450" y="5054600"/>
          <p14:tracePt t="48175" x="8561388" y="5054600"/>
          <p14:tracePt t="48190" x="8577263" y="5046663"/>
          <p14:tracePt t="48197" x="8616950" y="5030788"/>
          <p14:tracePt t="48205" x="8639175" y="5022850"/>
          <p14:tracePt t="48212" x="8647113" y="5014913"/>
          <p14:tracePt t="48221" x="8662988" y="5006975"/>
          <p14:tracePt t="48227" x="8670925" y="4992688"/>
          <p14:tracePt t="48237" x="8678863" y="4984750"/>
          <p14:tracePt t="48242" x="8686800" y="4968875"/>
          <p14:tracePt t="48252" x="8694738" y="4953000"/>
          <p14:tracePt t="48257" x="8694738" y="4937125"/>
          <p14:tracePt t="48265" x="8694738" y="4929188"/>
          <p14:tracePt t="48272" x="8694738" y="4921250"/>
          <p14:tracePt t="48279" x="8694738" y="4913313"/>
          <p14:tracePt t="48288" x="8694738" y="4905375"/>
          <p14:tracePt t="48295" x="8694738" y="4897438"/>
          <p14:tracePt t="48304" x="8694738" y="4881563"/>
          <p14:tracePt t="48309" x="8694738" y="4873625"/>
          <p14:tracePt t="48324" x="8694738" y="4865688"/>
          <p14:tracePt t="48336" x="8686800" y="4849813"/>
          <p14:tracePt t="48339" x="8678863" y="4849813"/>
          <p14:tracePt t="48347" x="8670925" y="4841875"/>
          <p14:tracePt t="48356" x="8662988" y="4833938"/>
          <p14:tracePt t="48362" x="8655050" y="4826000"/>
          <p14:tracePt t="48371" x="8655050" y="4818063"/>
          <p14:tracePt t="48377" x="8647113" y="4810125"/>
          <p14:tracePt t="48389" x="8639175" y="4810125"/>
          <p14:tracePt t="48392" x="8624888" y="4802188"/>
          <p14:tracePt t="48403" x="8609013" y="4795838"/>
          <p14:tracePt t="48407" x="8593138" y="4787900"/>
          <p14:tracePt t="48415" x="8585200" y="4787900"/>
          <p14:tracePt t="48423" x="8569325" y="4779963"/>
          <p14:tracePt t="48430" x="8545513" y="4764088"/>
          <p14:tracePt t="48437" x="8529638" y="4756150"/>
          <p14:tracePt t="48446" x="8497888" y="4748213"/>
          <p14:tracePt t="48456" x="8474075" y="4748213"/>
          <p14:tracePt t="48459" x="8466138" y="4740275"/>
          <p14:tracePt t="48470" x="8442325" y="4740275"/>
          <p14:tracePt t="48475" x="8420100" y="4740275"/>
          <p14:tracePt t="48490" x="8388350" y="4724400"/>
          <p14:tracePt t="48497" x="8372475" y="4724400"/>
          <p14:tracePt t="48504" x="8356600" y="4716463"/>
          <p14:tracePt t="48512" x="8348663" y="4716463"/>
          <p14:tracePt t="48524" x="8324850" y="4716463"/>
          <p14:tracePt t="48536" x="8316913" y="4716463"/>
          <p14:tracePt t="48542" x="8308975" y="4716463"/>
          <p14:tracePt t="48552" x="8293100" y="4716463"/>
          <p14:tracePt t="48557" x="8269288" y="4716463"/>
          <p14:tracePt t="48573" x="8229600" y="4716463"/>
          <p14:tracePt t="48579" x="8191500" y="4716463"/>
          <p14:tracePt t="48592" x="8183563" y="4716463"/>
          <p14:tracePt t="48595" x="8159750" y="4716463"/>
          <p14:tracePt t="48604" x="8135938" y="4716463"/>
          <p14:tracePt t="48620" x="8096250" y="4716463"/>
          <p14:tracePt t="48625" x="8072438" y="4716463"/>
          <p14:tracePt t="48632" x="8064500" y="4716463"/>
          <p14:tracePt t="48639" x="8048625" y="4716463"/>
          <p14:tracePt t="48647" x="8026400" y="4716463"/>
          <p14:tracePt t="48656" x="8010525" y="4716463"/>
          <p14:tracePt t="48662" x="8002588" y="4716463"/>
          <p14:tracePt t="48671" x="7986713" y="4724400"/>
          <p14:tracePt t="48677" x="7970838" y="4732338"/>
          <p14:tracePt t="48685" x="7962900" y="4732338"/>
          <p14:tracePt t="48700" x="7947025" y="4740275"/>
          <p14:tracePt t="48707" x="7939088" y="4748213"/>
          <p14:tracePt t="48715" x="7931150" y="4756150"/>
          <p14:tracePt t="48723" x="7915275" y="4779963"/>
          <p14:tracePt t="48729" x="7899400" y="4802188"/>
          <p14:tracePt t="48738" x="7891463" y="4818063"/>
          <p14:tracePt t="48744" x="7883525" y="4849813"/>
          <p14:tracePt t="48755" x="7867650" y="4881563"/>
          <p14:tracePt t="48759" x="7867650" y="4897438"/>
          <p14:tracePt t="48769" x="7859713" y="4937125"/>
          <p14:tracePt t="48792" x="7851775" y="4992688"/>
          <p14:tracePt t="48797" x="7851775" y="5014913"/>
          <p14:tracePt t="48805" x="7851775" y="5054600"/>
          <p14:tracePt t="48821" x="7851775" y="5078413"/>
          <p14:tracePt t="48827" x="7851775" y="5118100"/>
          <p14:tracePt t="48836" x="7851775" y="5133975"/>
          <p14:tracePt t="48842" x="7859713" y="5165725"/>
          <p14:tracePt t="48855" x="7883525" y="5203825"/>
          <p14:tracePt t="48858" x="7891463" y="5219700"/>
          <p14:tracePt t="48864" x="7915275" y="5251450"/>
          <p14:tracePt t="48874" x="7947025" y="5275263"/>
          <p14:tracePt t="48879" x="7970838" y="5307013"/>
          <p14:tracePt t="48889" x="7978775" y="5314950"/>
          <p14:tracePt t="48895" x="8010525" y="5330825"/>
          <p14:tracePt t="48904" x="8048625" y="5346700"/>
          <p14:tracePt t="48909" x="8064500" y="5354638"/>
          <p14:tracePt t="48922" x="8104188" y="5362575"/>
          <p14:tracePt t="48926" x="8143875" y="5378450"/>
          <p14:tracePt t="48932" x="8159750" y="5386388"/>
          <p14:tracePt t="48940" x="8175625" y="5392738"/>
          <p14:tracePt t="48947" x="8207375" y="5392738"/>
          <p14:tracePt t="48956" x="8245475" y="5392738"/>
          <p14:tracePt t="48972" x="8293100" y="5392738"/>
          <p14:tracePt t="48977" x="8324850" y="5392738"/>
          <p14:tracePt t="48989" x="8348663" y="5392738"/>
          <p14:tracePt t="48993" x="8396288" y="5392738"/>
          <p14:tracePt t="49004" x="8428038" y="5392738"/>
          <p14:tracePt t="49021" x="8466138" y="5392738"/>
          <p14:tracePt t="49025" x="8497888" y="5386388"/>
          <p14:tracePt t="49030" x="8537575" y="5378450"/>
          <p14:tracePt t="49038" x="8545513" y="5378450"/>
          <p14:tracePt t="49045" x="8577263" y="5370513"/>
          <p14:tracePt t="49057" x="8616950" y="5354638"/>
          <p14:tracePt t="49059" x="8632825" y="5346700"/>
          <p14:tracePt t="49070" x="8655050" y="5330825"/>
          <p14:tracePt t="49074" x="8694738" y="5307013"/>
          <p14:tracePt t="49082" x="8702675" y="5307013"/>
          <p14:tracePt t="49090" x="8726488" y="5283200"/>
          <p14:tracePt t="49097" x="8742363" y="5275263"/>
          <p14:tracePt t="49107" x="8750300" y="5259388"/>
          <p14:tracePt t="49128" x="8789988" y="5219700"/>
          <p14:tracePt t="49137" x="8805863" y="5189538"/>
          <p14:tracePt t="49142" x="8813800" y="5189538"/>
          <p14:tracePt t="49152" x="8821738" y="5165725"/>
          <p14:tracePt t="49157" x="8829675" y="5157788"/>
          <p14:tracePt t="49164" x="8829675" y="5133975"/>
          <p14:tracePt t="49173" x="8843963" y="5102225"/>
          <p14:tracePt t="49179" x="8843963" y="5078413"/>
          <p14:tracePt t="49194" x="8843963" y="5062538"/>
          <p14:tracePt t="49197" x="8851900" y="5038725"/>
          <p14:tracePt t="49205" x="8851900" y="4976813"/>
          <p14:tracePt t="49209" x="8851900" y="4968875"/>
          <p14:tracePt t="49221" x="8843963" y="4937125"/>
          <p14:tracePt t="49224" x="8829675" y="4913313"/>
          <p14:tracePt t="49232" x="8805863" y="4881563"/>
          <p14:tracePt t="49239" x="8789988" y="4857750"/>
          <p14:tracePt t="49248" x="8750300" y="4826000"/>
          <p14:tracePt t="49256" x="8726488" y="4802188"/>
          <p14:tracePt t="49262" x="8710613" y="4795838"/>
          <p14:tracePt t="49272" x="8670925" y="4764088"/>
          <p14:tracePt t="49277" x="8616950" y="4732338"/>
          <p14:tracePt t="49287" x="8601075" y="4716463"/>
          <p14:tracePt t="49292" x="8561388" y="4692650"/>
          <p14:tracePt t="49302" x="8521700" y="4676775"/>
          <p14:tracePt t="49308" x="8513763" y="4668838"/>
          <p14:tracePt t="49314" x="8497888" y="4652963"/>
          <p14:tracePt t="49327" x="8466138" y="4645025"/>
          <p14:tracePt t="49330" x="8434388" y="4637088"/>
          <p14:tracePt t="49341" x="8412163" y="4629150"/>
          <p14:tracePt t="49344" x="8388350" y="4629150"/>
          <p14:tracePt t="49353" x="8348663" y="4621213"/>
          <p14:tracePt t="49360" x="8340725" y="4621213"/>
          <p14:tracePt t="49370" x="8301038" y="4613275"/>
          <p14:tracePt t="49374" x="8237538" y="4613275"/>
          <p14:tracePt t="49383" x="8229600" y="4613275"/>
          <p14:tracePt t="49391" x="8207375" y="4613275"/>
          <p14:tracePt t="49396" x="8191500" y="4613275"/>
          <p14:tracePt t="49406" x="8167688" y="4613275"/>
          <p14:tracePt t="49412" x="8151813" y="4613275"/>
          <p14:tracePt t="49422" x="8128000" y="4621213"/>
          <p14:tracePt t="49427" x="8096250" y="4637088"/>
          <p14:tracePt t="49437" x="8080375" y="4645025"/>
          <p14:tracePt t="49443" x="8064500" y="4660900"/>
          <p14:tracePt t="49458" x="8018463" y="4716463"/>
          <p14:tracePt t="49464" x="8002588" y="4732338"/>
          <p14:tracePt t="49472" x="7978775" y="4772025"/>
          <p14:tracePt t="49479" x="7939088" y="4826000"/>
          <p14:tracePt t="49489" x="7931150" y="4841875"/>
          <p14:tracePt t="49495" x="7915275" y="4881563"/>
          <p14:tracePt t="49503" x="7891463" y="4921250"/>
          <p14:tracePt t="49510" x="7883525" y="4945063"/>
          <p14:tracePt t="49522" x="7859713" y="4984750"/>
          <p14:tracePt t="49525" x="7835900" y="5054600"/>
          <p14:tracePt t="49540" x="7813675" y="5118100"/>
          <p14:tracePt t="49547" x="7805738" y="5141913"/>
          <p14:tracePt t="49557" x="7797800" y="5173663"/>
          <p14:tracePt t="49562" x="7789863" y="5189538"/>
          <p14:tracePt t="49574" x="7789863" y="5211763"/>
          <p14:tracePt t="49576" x="7789863" y="5243513"/>
          <p14:tracePt t="49591" x="7781925" y="5259388"/>
          <p14:tracePt t="49593" x="7781925" y="5291138"/>
          <p14:tracePt t="49599" x="7781925" y="5322888"/>
          <p14:tracePt t="49607" x="7781925" y="5346700"/>
          <p14:tracePt t="49614" x="7781925" y="5354638"/>
          <p14:tracePt t="49623" x="7781925" y="5370513"/>
          <p14:tracePt t="49629" x="7789863" y="5392738"/>
          <p14:tracePt t="49639" x="7797800" y="5400675"/>
          <p14:tracePt t="49656" x="7805738" y="5424488"/>
          <p14:tracePt t="49661" x="7851775" y="5456238"/>
          <p14:tracePt t="49667" x="7867650" y="5480050"/>
          <p14:tracePt t="49675" x="7891463" y="5495925"/>
          <p14:tracePt t="49682" x="7907338" y="5503863"/>
          <p14:tracePt t="49691" x="7939088" y="5519738"/>
          <p14:tracePt t="49697" x="7954963" y="5527675"/>
          <p14:tracePt t="49706" x="7986713" y="5535613"/>
          <p14:tracePt t="49713" x="7994650" y="5535613"/>
          <p14:tracePt t="49724" x="8040688" y="5551488"/>
          <p14:tracePt t="49727" x="8088313" y="5551488"/>
          <p14:tracePt t="49737" x="8104188" y="5567363"/>
          <p14:tracePt t="49742" x="8151813" y="5567363"/>
          <p14:tracePt t="49749" x="8183563" y="5567363"/>
          <p14:tracePt t="49757" x="8199438" y="5567363"/>
          <p14:tracePt t="49764" x="8237538" y="5567363"/>
          <p14:tracePt t="49773" x="8285163" y="5567363"/>
          <p14:tracePt t="49780" x="8332788" y="5567363"/>
          <p14:tracePt t="49789" x="8348663" y="5551488"/>
          <p14:tracePt t="49794" x="8396288" y="5543550"/>
          <p14:tracePt t="49805" x="8428038" y="5527675"/>
          <p14:tracePt t="49810" x="8442325" y="5519738"/>
          <p14:tracePt t="49820" x="8474075" y="5495925"/>
          <p14:tracePt t="49826" x="8521700" y="5472113"/>
          <p14:tracePt t="49832" x="8537575" y="5448300"/>
          <p14:tracePt t="49841" x="8593138" y="5400675"/>
          <p14:tracePt t="49847" x="8609013" y="5362575"/>
          <p14:tracePt t="49858" x="8616950" y="5291138"/>
          <p14:tracePt t="49862" x="8616950" y="5275263"/>
          <p14:tracePt t="49871" x="8632825" y="5227638"/>
          <p14:tracePt t="49877" x="8632825" y="5181600"/>
          <p14:tracePt t="49888" x="8632825" y="5157788"/>
          <p14:tracePt t="49892" x="8632825" y="5110163"/>
          <p14:tracePt t="49899" x="8632825" y="5046663"/>
          <p14:tracePt t="49907" x="8632825" y="5022850"/>
          <p14:tracePt t="49915" x="8632825" y="4976813"/>
          <p14:tracePt t="49924" x="8616950" y="4921250"/>
          <p14:tracePt t="49929" x="8585200" y="4881563"/>
          <p14:tracePt t="49938" x="8577263" y="4865688"/>
          <p14:tracePt t="49945" x="8545513" y="4826000"/>
          <p14:tracePt t="49955" x="8521700" y="4795838"/>
          <p14:tracePt t="49960" x="8505825" y="4779963"/>
          <p14:tracePt t="49967" x="8466138" y="4748213"/>
          <p14:tracePt t="49975" x="8434388" y="4724400"/>
          <p14:tracePt t="49982" x="8420100" y="4708525"/>
          <p14:tracePt t="49994" x="8380413" y="4684713"/>
          <p14:tracePt t="49997" x="8356600" y="4668838"/>
          <p14:tracePt t="50007" x="8332788" y="4660900"/>
          <p14:tracePt t="50012" x="8301038" y="4652963"/>
          <p14:tracePt t="50024" x="8277225" y="4621213"/>
          <p14:tracePt t="50029" x="8237538" y="4613275"/>
          <p14:tracePt t="50038" x="8229600" y="4605338"/>
          <p14:tracePt t="50043" x="8215313" y="4605338"/>
          <p14:tracePt t="50059" x="8167688" y="4591050"/>
          <p14:tracePt t="50064" x="8143875" y="4591050"/>
          <p14:tracePt t="50075" x="8120063" y="4591050"/>
          <p14:tracePt t="50079" x="8112125" y="4591050"/>
          <p14:tracePt t="50089" x="8088313" y="4591050"/>
          <p14:tracePt t="50095" x="8072438" y="4591050"/>
          <p14:tracePt t="50105" x="8056563" y="4591050"/>
          <p14:tracePt t="50109" x="8048625" y="4591050"/>
          <p14:tracePt t="50117" x="8010525" y="4621213"/>
          <p14:tracePt t="50125" x="7986713" y="4637088"/>
          <p14:tracePt t="50131" x="7986713" y="4645025"/>
          <p14:tracePt t="50141" x="7978775" y="4660900"/>
          <p14:tracePt t="50147" x="7970838" y="4684713"/>
          <p14:tracePt t="50157" x="7970838" y="4692650"/>
          <p14:tracePt t="50162" x="7962900" y="4724400"/>
          <p14:tracePt t="50171" x="7962900" y="4748213"/>
          <p14:tracePt t="50177" x="7947025" y="4787900"/>
          <p14:tracePt t="50191" x="7947025" y="4795838"/>
          <p14:tracePt t="50194" x="7947025" y="4833938"/>
          <p14:tracePt t="50199" x="7947025" y="4881563"/>
          <p14:tracePt t="50208" x="7947025" y="4889500"/>
          <p14:tracePt t="50214" x="7947025" y="4921250"/>
          <p14:tracePt t="50225" x="7947025" y="4937125"/>
          <p14:tracePt t="50230" x="7947025" y="4953000"/>
          <p14:tracePt t="50240" x="7947025" y="4976813"/>
          <p14:tracePt t="50245" x="7947025" y="4999038"/>
          <p14:tracePt t="50259" x="7947025" y="5022850"/>
          <p14:tracePt t="50268" x="7947025" y="5038725"/>
          <p14:tracePt t="50274" x="7947025" y="5110163"/>
          <p14:tracePt t="50282" x="7947025" y="5118100"/>
          <p14:tracePt t="50293" x="7947025" y="5149850"/>
          <p14:tracePt t="50297" x="7954963" y="5173663"/>
          <p14:tracePt t="50309" x="7954963" y="5181600"/>
          <p14:tracePt t="50312" x="7954963" y="5203825"/>
          <p14:tracePt t="50326" x="7978775" y="5227638"/>
          <p14:tracePt t="50329" x="7994650" y="5259388"/>
          <p14:tracePt t="50335" x="8002588" y="5267325"/>
          <p14:tracePt t="50343" x="8026400" y="5283200"/>
          <p14:tracePt t="50350" x="8040688" y="5299075"/>
          <p14:tracePt t="50360" x="8048625" y="5307013"/>
          <p14:tracePt t="50364" x="8072438" y="5314950"/>
          <p14:tracePt t="50374" x="8096250" y="5330825"/>
          <p14:tracePt t="50379" x="8112125" y="5338763"/>
          <p14:tracePt t="50392" x="8135938" y="5346700"/>
          <p14:tracePt t="50396" x="8143875" y="5346700"/>
          <p14:tracePt t="50406" x="8223250" y="5362575"/>
          <p14:tracePt t="50409" x="8253413" y="5362575"/>
          <p14:tracePt t="50417" x="8356600" y="5386388"/>
          <p14:tracePt t="50427" x="8482013" y="5400675"/>
          <p14:tracePt t="50432" x="8521700" y="5400675"/>
          <p14:tracePt t="50441" x="8632825" y="5408613"/>
          <p14:tracePt t="50451" x="8758238" y="5408613"/>
          <p14:tracePt t="50460" x="8789988" y="5408613"/>
          <p14:tracePt t="50463" x="8837613" y="5408613"/>
          <p14:tracePt t="50474" x="8859838" y="5408613"/>
          <p14:tracePt t="50478" x="8867775" y="5408613"/>
          <p14:tracePt t="50485" x="8891588" y="5392738"/>
          <p14:tracePt t="50495" x="8907463" y="5386388"/>
          <p14:tracePt t="50499" x="8939213" y="5370513"/>
          <p14:tracePt t="50515" x="8947150" y="5346700"/>
          <p14:tracePt t="50526" x="8955088" y="5330825"/>
          <p14:tracePt t="50530" x="8955088" y="5314950"/>
          <p14:tracePt t="50542" x="8963025" y="5291138"/>
          <p14:tracePt t="50545" x="8963025" y="5251450"/>
          <p14:tracePt t="50557" x="8963025" y="5235575"/>
          <p14:tracePt t="50561" x="8963025" y="5203825"/>
          <p14:tracePt t="50566" x="8939213" y="5181600"/>
          <p14:tracePt t="50575" x="8923338" y="5157788"/>
          <p14:tracePt t="50582" x="8923338" y="5149850"/>
          <p14:tracePt t="50591" x="8915400" y="5133975"/>
          <p14:tracePt t="50596" x="8899525" y="5110163"/>
          <p14:tracePt t="50607" x="8899525" y="5094288"/>
          <p14:tracePt t="50611" x="8891588" y="5086350"/>
          <p14:tracePt t="50623" x="8883650" y="5062538"/>
          <p14:tracePt t="50627" x="8875713" y="5054600"/>
          <p14:tracePt t="50634" x="8867775" y="5046663"/>
          <p14:tracePt t="50642" x="8859838" y="5014913"/>
          <p14:tracePt t="50650" x="8851900" y="4999038"/>
          <p14:tracePt t="50659" x="8843963" y="4992688"/>
          <p14:tracePt t="50664" x="8837613" y="4976813"/>
          <p14:tracePt t="50674" x="8805863" y="4953000"/>
          <p14:tracePt t="50681" x="8789988" y="4937125"/>
          <p14:tracePt t="50690" x="8750300" y="4913313"/>
          <p14:tracePt t="50694" x="8710613" y="4889500"/>
          <p14:tracePt t="50708" x="8694738" y="4881563"/>
          <p14:tracePt t="50710" x="8655050" y="4849813"/>
          <p14:tracePt t="50717" x="8616950" y="4826000"/>
          <p14:tracePt t="50726" x="8593138" y="4818063"/>
          <p14:tracePt t="50732" x="8577263" y="4810125"/>
          <p14:tracePt t="50742" x="8537575" y="4795838"/>
          <p14:tracePt t="50747" x="8513763" y="4795838"/>
          <p14:tracePt t="50757" x="8505825" y="4787900"/>
          <p14:tracePt t="50764" x="8482013" y="4779963"/>
          <p14:tracePt t="50772" x="8466138" y="4779963"/>
          <p14:tracePt t="50777" x="8458200" y="4779963"/>
          <p14:tracePt t="50784" x="8450263" y="4779963"/>
          <p14:tracePt t="50796" x="8428038" y="4779963"/>
          <p14:tracePt t="50810" x="8412163" y="4779963"/>
          <p14:tracePt t="50814" x="8396288" y="4779963"/>
          <p14:tracePt t="50825" x="8380413" y="4787900"/>
          <p14:tracePt t="50831" x="8364538" y="4795838"/>
          <p14:tracePt t="50841" x="8348663" y="4802188"/>
          <p14:tracePt t="50844" x="8316913" y="4818063"/>
          <p14:tracePt t="50856" x="8316913" y="4826000"/>
          <p14:tracePt t="50860" x="8293100" y="4841875"/>
          <p14:tracePt t="50867" x="8269288" y="4857750"/>
          <p14:tracePt t="50876" x="8261350" y="4873625"/>
          <p14:tracePt t="50882" x="8245475" y="4889500"/>
          <p14:tracePt t="50893" x="8229600" y="4905375"/>
          <p14:tracePt t="50897" x="8215313" y="4921250"/>
          <p14:tracePt t="50907" x="8207375" y="4929188"/>
          <p14:tracePt t="50912" x="8191500" y="4937125"/>
          <p14:tracePt t="50925" x="8175625" y="4960938"/>
          <p14:tracePt t="50928" x="8167688" y="4968875"/>
          <p14:tracePt t="50935" x="8151813" y="4984750"/>
          <p14:tracePt t="50942" x="8143875" y="4992688"/>
          <p14:tracePt t="50949" x="8135938" y="4999038"/>
          <p14:tracePt t="50960" x="8120063" y="5022850"/>
          <p14:tracePt t="50965" x="8120063" y="5038725"/>
          <p14:tracePt t="50974" x="8104188" y="5062538"/>
          <p14:tracePt t="50979" x="8096250" y="5070475"/>
          <p14:tracePt t="50998" x="8080375" y="5110163"/>
          <p14:tracePt t="51002" x="8080375" y="5126038"/>
          <p14:tracePt t="51011" x="8072438" y="5141913"/>
          <p14:tracePt t="51026" x="8072438" y="5181600"/>
          <p14:tracePt t="51032" x="8072438" y="5195888"/>
          <p14:tracePt t="51042" x="8072438" y="5211763"/>
          <p14:tracePt t="51047" x="8064500" y="5227638"/>
          <p14:tracePt t="51059" x="8064500" y="5235575"/>
          <p14:tracePt t="51062" x="8064500" y="5251450"/>
          <p14:tracePt t="51072" x="8064500" y="5275263"/>
          <p14:tracePt t="51078" x="8064500" y="5291138"/>
          <p14:tracePt t="51084" x="8064500" y="5299075"/>
          <p14:tracePt t="51095" x="8064500" y="5307013"/>
          <p14:tracePt t="51099" x="8056563" y="5314950"/>
          <p14:tracePt t="51108" x="8056563" y="5330825"/>
          <p14:tracePt t="51116" x="8056563" y="5338763"/>
          <p14:tracePt t="51123" x="8056563" y="5346700"/>
          <p14:tracePt t="51129" x="8056563" y="5354638"/>
          <p14:tracePt t="51169" x="8056563" y="5362575"/>
          <p14:tracePt t="51192" x="8056563" y="5370513"/>
          <p14:tracePt t="51225" x="8056563" y="5378450"/>
          <p14:tracePt t="51259" x="8056563" y="5386388"/>
          <p14:tracePt t="51266" x="8072438" y="5392738"/>
          <p14:tracePt t="51273" x="8088313" y="5400675"/>
          <p14:tracePt t="51280" x="8096250" y="5400675"/>
          <p14:tracePt t="51291" x="8120063" y="5424488"/>
          <p14:tracePt t="51295" x="8143875" y="5440363"/>
          <p14:tracePt t="51302" x="8167688" y="5456238"/>
          <p14:tracePt t="51310" x="8207375" y="5487988"/>
          <p14:tracePt t="51317" x="8237538" y="5503863"/>
          <p14:tracePt t="51327" x="8245475" y="5511800"/>
          <p14:tracePt t="51332" x="8301038" y="5543550"/>
          <p14:tracePt t="51343" x="8340725" y="5575300"/>
          <p14:tracePt t="51347" x="8412163" y="5605463"/>
          <p14:tracePt t="51357" x="8428038" y="5621338"/>
          <p14:tracePt t="51362" x="8537575" y="5668963"/>
          <p14:tracePt t="51370" x="8624888" y="5700713"/>
          <p14:tracePt t="51381" x="8686800" y="5716588"/>
          <p14:tracePt t="51384" x="8789988" y="5756275"/>
          <p14:tracePt t="51393" x="8931275" y="5780088"/>
          <p14:tracePt t="51399" x="9026525" y="5780088"/>
          <p14:tracePt t="51409" x="9136063" y="5780088"/>
          <p14:tracePt t="51414" x="9277350" y="5794375"/>
          <p14:tracePt t="51424" x="9404350" y="5794375"/>
          <p14:tracePt t="51429" x="9450388" y="5794375"/>
          <p14:tracePt t="51439" x="9545638" y="5794375"/>
          <p14:tracePt t="51444" x="9625013" y="5794375"/>
          <p14:tracePt t="51452" x="9655175" y="5794375"/>
          <p14:tracePt t="51460" x="9702800" y="5780088"/>
          <p14:tracePt t="51467" x="9742488" y="5740400"/>
          <p14:tracePt t="51483" x="9774238" y="5708650"/>
          <p14:tracePt t="51495" x="9821863" y="5653088"/>
          <p14:tracePt t="51497" x="9853613" y="5583238"/>
          <p14:tracePt t="51507" x="9875838" y="5551488"/>
          <p14:tracePt t="51512" x="9907588" y="5487988"/>
          <p14:tracePt t="51528" x="9939338" y="5408613"/>
          <p14:tracePt t="51534" x="9947275" y="5354638"/>
          <p14:tracePt t="51544" x="9947275" y="5307013"/>
          <p14:tracePt t="51549" x="9947275" y="5291138"/>
          <p14:tracePt t="51560" x="9947275" y="5259388"/>
          <p14:tracePt t="51564" x="9947275" y="5235575"/>
          <p14:tracePt t="51574" x="9947275" y="5195888"/>
          <p14:tracePt t="51580" x="9947275" y="5189538"/>
          <p14:tracePt t="51591" x="9947275" y="5165725"/>
          <p14:tracePt t="51595" x="9947275" y="5149850"/>
          <p14:tracePt t="51618" x="9947275" y="5118100"/>
          <p14:tracePt t="51627" x="9931400" y="5094288"/>
          <p14:tracePt t="51632" x="9923463" y="5070475"/>
          <p14:tracePt t="51642" x="9883775" y="5038725"/>
          <p14:tracePt t="51647" x="9845675" y="5006975"/>
          <p14:tracePt t="51658" x="9829800" y="4999038"/>
          <p14:tracePt t="51662" x="9790113" y="4984750"/>
          <p14:tracePt t="51669" x="9750425" y="4968875"/>
          <p14:tracePt t="51678" x="9734550" y="4960938"/>
          <p14:tracePt t="51684" x="9710738" y="4945063"/>
          <p14:tracePt t="51693" x="9678988" y="4937125"/>
          <p14:tracePt t="51699" x="9655175" y="4937125"/>
          <p14:tracePt t="51709" x="9632950" y="4921250"/>
          <p14:tracePt t="51717" x="9585325" y="4913313"/>
          <p14:tracePt t="51724" x="9545638" y="4897438"/>
          <p14:tracePt t="51730" x="9529763" y="4897438"/>
          <p14:tracePt t="51740" x="9505950" y="4889500"/>
          <p14:tracePt t="51744" x="9490075" y="4889500"/>
          <p14:tracePt t="51752" x="9482138" y="4881563"/>
          <p14:tracePt t="51761" x="9466263" y="4881563"/>
          <p14:tracePt t="51767" x="9450388" y="4873625"/>
          <p14:tracePt t="51778" x="9444038" y="4873625"/>
          <p14:tracePt t="51783" x="9436100" y="4873625"/>
          <p14:tracePt t="51797" x="9428163" y="4865688"/>
          <p14:tracePt t="51808" x="9420225" y="4865688"/>
          <p14:tracePt t="51812" x="9412288" y="4857750"/>
          <p14:tracePt t="51819" x="9404350" y="4857750"/>
          <p14:tracePt t="51829" x="9396413" y="4857750"/>
          <p14:tracePt t="51834" x="9396413" y="4849813"/>
          <p14:tracePt t="51844" x="9388475" y="4849813"/>
          <p14:tracePt t="51860" x="9380538" y="4849813"/>
          <p14:tracePt t="51873" x="9372600" y="4849813"/>
          <p14:tracePt t="51879" x="9364663" y="4841875"/>
          <p14:tracePt t="51891" x="9348788" y="4841875"/>
          <p14:tracePt t="51895" x="9340850" y="4833938"/>
          <p14:tracePt t="51901" x="9332913" y="4833938"/>
          <p14:tracePt t="51910" x="9317038" y="4826000"/>
          <p14:tracePt t="51919" x="9301163" y="4826000"/>
          <p14:tracePt t="51926" x="9293225" y="4818063"/>
          <p14:tracePt t="51932" x="9245600" y="4810125"/>
          <p14:tracePt t="51941" x="9215438" y="4810125"/>
          <p14:tracePt t="51948" x="9199563" y="4810125"/>
          <p14:tracePt t="51959" x="9175750" y="4810125"/>
          <p14:tracePt t="51964" x="9151938" y="4810125"/>
          <p14:tracePt t="51969" x="9120188" y="4810125"/>
          <p14:tracePt t="51978" x="9112250" y="4818063"/>
          <p14:tracePt t="51984" x="9104313" y="4826000"/>
          <p14:tracePt t="51995" x="9096375" y="4833938"/>
          <p14:tracePt t="51999" x="9088438" y="4841875"/>
          <p14:tracePt t="52010" x="9080500" y="4849813"/>
          <p14:tracePt t="52016" x="9072563" y="4873625"/>
          <p14:tracePt t="52028" x="9072563" y="4881563"/>
          <p14:tracePt t="52031" x="9064625" y="4889500"/>
          <p14:tracePt t="52037" x="9048750" y="4929188"/>
          <p14:tracePt t="52047" x="9048750" y="4937125"/>
          <p14:tracePt t="52053" x="9042400" y="4968875"/>
          <p14:tracePt t="52060" x="9042400" y="5006975"/>
          <p14:tracePt t="52066" x="9034463" y="5038725"/>
          <p14:tracePt t="52077" x="9034463" y="5054600"/>
          <p14:tracePt t="52082" x="9034463" y="5094288"/>
          <p14:tracePt t="52095" x="9018588" y="5110163"/>
          <p14:tracePt t="52099" x="9018588" y="5133975"/>
          <p14:tracePt t="52108" x="9018588" y="5157788"/>
          <p14:tracePt t="52112" x="9018588" y="5181600"/>
          <p14:tracePt t="52120" x="9018588" y="5195888"/>
          <p14:tracePt t="52129" x="9018588" y="5219700"/>
          <p14:tracePt t="52134" x="9034463" y="5251450"/>
          <p14:tracePt t="52143" x="9042400" y="5267325"/>
          <p14:tracePt t="52149" x="9048750" y="5275263"/>
          <p14:tracePt t="52164" x="9080500" y="5299075"/>
          <p14:tracePt t="52175" x="9096375" y="5299075"/>
          <p14:tracePt t="52187" x="9112250" y="5299075"/>
          <p14:tracePt t="52195" x="9128125" y="5307013"/>
          <p14:tracePt t="52201" x="9151938" y="5307013"/>
          <p14:tracePt t="52210" x="9167813" y="5314950"/>
          <p14:tracePt t="52217" x="9183688" y="5314950"/>
          <p14:tracePt t="52227" x="9191625" y="5314950"/>
          <p14:tracePt t="52232" x="9215438" y="5314950"/>
          <p14:tracePt t="52241" x="9231313" y="5314950"/>
          <p14:tracePt t="52248" x="9239250" y="5314950"/>
          <p14:tracePt t="52258" x="9261475" y="5314950"/>
          <p14:tracePt t="52273" x="9285288" y="5307013"/>
          <p14:tracePt t="52279" x="9309100" y="5307013"/>
          <p14:tracePt t="52284" x="9332913" y="5283200"/>
          <p14:tracePt t="52293" x="9340850" y="5267325"/>
          <p14:tracePt t="52299" x="9356725" y="5259388"/>
          <p14:tracePt t="52312" x="9372600" y="5243513"/>
          <p14:tracePt t="52316" x="9388475" y="5227638"/>
          <p14:tracePt t="52322" x="9396413" y="5219700"/>
          <p14:tracePt t="52330" x="9412288" y="5203825"/>
          <p14:tracePt t="52337" x="9428163" y="5181600"/>
          <p14:tracePt t="52345" x="9436100" y="5165725"/>
          <p14:tracePt t="52351" x="9436100" y="5149850"/>
          <p14:tracePt t="52361" x="9450388" y="5126038"/>
          <p14:tracePt t="52366" x="9450388" y="5118100"/>
          <p14:tracePt t="52377" x="9450388" y="5094288"/>
          <p14:tracePt t="52382" x="9458325" y="5062538"/>
          <p14:tracePt t="52392" x="9458325" y="5030788"/>
          <p14:tracePt t="52396" x="9458325" y="5014913"/>
          <p14:tracePt t="52410" x="9450388" y="4999038"/>
          <p14:tracePt t="52413" x="9428163" y="4968875"/>
          <p14:tracePt t="52419" x="9420225" y="4968875"/>
          <p14:tracePt t="52427" x="9380538" y="4945063"/>
          <p14:tracePt t="52434" x="9340850" y="4929188"/>
          <p14:tracePt t="52448" x="9309100" y="4913313"/>
          <p14:tracePt t="52450" x="9245600" y="4881563"/>
          <p14:tracePt t="52458" x="9191625" y="4857750"/>
          <p14:tracePt t="52464" x="9175750" y="4857750"/>
          <p14:tracePt t="52475" x="9128125" y="4833938"/>
          <p14:tracePt t="52492" x="9048750" y="4826000"/>
          <p14:tracePt t="52502" x="9034463" y="4818063"/>
          <p14:tracePt t="52511" x="9018588" y="4818063"/>
          <p14:tracePt t="52518" x="9002713" y="4818063"/>
          <p14:tracePt t="52528" x="8994775" y="4818063"/>
          <p14:tracePt t="52532" x="8978900" y="4818063"/>
          <p14:tracePt t="52543" x="8963025" y="4818063"/>
          <p14:tracePt t="52546" x="8939213" y="4818063"/>
          <p14:tracePt t="52555" x="8923338" y="4826000"/>
          <p14:tracePt t="52563" x="8915400" y="4826000"/>
          <p14:tracePt t="52569" x="8899525" y="4841875"/>
          <p14:tracePt t="52580" x="8875713" y="4865688"/>
          <p14:tracePt t="52584" x="8843963" y="4889500"/>
          <p14:tracePt t="52593" x="8829675" y="4905375"/>
          <p14:tracePt t="52599" x="8805863" y="4937125"/>
          <p14:tracePt t="52608" x="8789988" y="4953000"/>
          <p14:tracePt t="52614" x="8782050" y="4960938"/>
          <p14:tracePt t="52627" x="8766175" y="4992688"/>
          <p14:tracePt t="52630" x="8758238" y="5014913"/>
          <p14:tracePt t="52637" x="8734425" y="5038725"/>
          <p14:tracePt t="52647" x="8726488" y="5078413"/>
          <p14:tracePt t="52653" x="8718550" y="5118100"/>
          <p14:tracePt t="52661" x="8718550" y="5149850"/>
          <p14:tracePt t="52666" x="8718550" y="5165725"/>
          <p14:tracePt t="52678" x="8718550" y="5203825"/>
          <p14:tracePt t="52684" x="8718550" y="5227638"/>
          <p14:tracePt t="52697" x="8726488" y="5259388"/>
          <p14:tracePt t="52704" x="8734425" y="5283200"/>
          <p14:tracePt t="52713" x="8742363" y="5291138"/>
          <p14:tracePt t="52720" x="8750300" y="5299075"/>
          <p14:tracePt t="52729" x="8766175" y="5307013"/>
          <p14:tracePt t="52734" x="8782050" y="5322888"/>
          <p14:tracePt t="52746" x="8789988" y="5322888"/>
          <p14:tracePt t="52749" x="8813800" y="5330825"/>
          <p14:tracePt t="52758" x="8843963" y="5338763"/>
          <p14:tracePt t="52765" x="8859838" y="5346700"/>
          <p14:tracePt t="52776" x="8891588" y="5346700"/>
          <p14:tracePt t="52780" x="8915400" y="5354638"/>
          <p14:tracePt t="52787" x="8923338" y="5354638"/>
          <p14:tracePt t="52795" x="8939213" y="5354638"/>
          <p14:tracePt t="52803" x="8970963" y="5354638"/>
          <p14:tracePt t="52813" x="9010650" y="5354638"/>
          <p14:tracePt t="52816" x="9018588" y="5354638"/>
          <p14:tracePt t="52826" x="9056688" y="5354638"/>
          <p14:tracePt t="52847" x="9088438" y="5354638"/>
          <p14:tracePt t="52855" x="9144000" y="5338763"/>
          <p14:tracePt t="52862" x="9167813" y="5322888"/>
          <p14:tracePt t="52869" x="9183688" y="5314950"/>
          <p14:tracePt t="52877" x="9191625" y="5307013"/>
          <p14:tracePt t="52884" x="9207500" y="5299075"/>
          <p14:tracePt t="52895" x="9223375" y="5283200"/>
          <p14:tracePt t="52899" x="9239250" y="5267325"/>
          <p14:tracePt t="52908" x="9245600" y="5243513"/>
          <p14:tracePt t="52917" x="9253538" y="5243513"/>
          <p14:tracePt t="52922" x="9261475" y="5227638"/>
          <p14:tracePt t="52929" x="9293225" y="5165725"/>
          <p14:tracePt t="52937" x="9301163" y="5149850"/>
          <p14:tracePt t="52945" x="9309100" y="5102225"/>
          <p14:tracePt t="52952" x="9309100" y="5062538"/>
          <p14:tracePt t="52962" x="9309100" y="5046663"/>
          <p14:tracePt t="52967" x="9309100" y="5022850"/>
          <p14:tracePt t="52980" x="9309100" y="5006975"/>
          <p14:tracePt t="52983" x="9309100" y="4984750"/>
          <p14:tracePt t="52993" x="9309100" y="4968875"/>
          <p14:tracePt t="52997" x="9301163" y="4929188"/>
          <p14:tracePt t="53012" x="9269413" y="4897438"/>
          <p14:tracePt t="53022" x="9253538" y="4865688"/>
          <p14:tracePt t="53030" x="9239250" y="4841875"/>
          <p14:tracePt t="53045" x="9215438" y="4810125"/>
          <p14:tracePt t="53049" x="9191625" y="4795838"/>
          <p14:tracePt t="53066" x="9167813" y="4779963"/>
          <p14:tracePt t="53072" x="9144000" y="4772025"/>
          <p14:tracePt t="53079" x="9128125" y="4764088"/>
          <p14:tracePt t="53087" x="9112250" y="4764088"/>
          <p14:tracePt t="53096" x="9088438" y="4756150"/>
          <p14:tracePt t="53101" x="9056688" y="4756150"/>
          <p14:tracePt t="53114" x="9048750" y="4756150"/>
          <p14:tracePt t="53117" x="9010650" y="4748213"/>
          <p14:tracePt t="53126" x="8986838" y="4748213"/>
          <p14:tracePt t="53131" x="8970963" y="4748213"/>
          <p14:tracePt t="53147" x="8939213" y="4748213"/>
          <p14:tracePt t="53154" x="8923338" y="4748213"/>
          <p14:tracePt t="53162" x="8907463" y="4748213"/>
          <p14:tracePt t="53169" x="8891588" y="4764088"/>
          <p14:tracePt t="53183" x="8867775" y="4772025"/>
          <p14:tracePt t="53185" x="8859838" y="4779963"/>
          <p14:tracePt t="53193" x="8843963" y="4802188"/>
          <p14:tracePt t="53199" x="8821738" y="4818063"/>
          <p14:tracePt t="53209" x="8821738" y="4826000"/>
          <p14:tracePt t="53214" x="8805863" y="4849813"/>
          <p14:tracePt t="53222" x="8782050" y="4873625"/>
          <p14:tracePt t="53230" x="8766175" y="4905375"/>
          <p14:tracePt t="53237" x="8766175" y="4921250"/>
          <p14:tracePt t="53248" x="8758238" y="4945063"/>
          <p14:tracePt t="53252" x="8758238" y="4968875"/>
          <p14:tracePt t="53262" x="8750300" y="4984750"/>
          <p14:tracePt t="53267" x="8750300" y="5006975"/>
          <p14:tracePt t="53276" x="8750300" y="5038725"/>
          <p14:tracePt t="53283" x="8750300" y="5054600"/>
          <p14:tracePt t="53293" x="8750300" y="5078413"/>
          <p14:tracePt t="53297" x="8750300" y="5110163"/>
          <p14:tracePt t="53304" x="8750300" y="5126038"/>
          <p14:tracePt t="53314" x="8750300" y="5149850"/>
          <p14:tracePt t="53319" x="8750300" y="5181600"/>
          <p14:tracePt t="53328" x="8750300" y="5195888"/>
          <p14:tracePt t="53343" x="8766175" y="5219700"/>
          <p14:tracePt t="53349" x="8774113" y="5227638"/>
          <p14:tracePt t="53360" x="8782050" y="5235575"/>
          <p14:tracePt t="53364" x="8782050" y="5243513"/>
          <p14:tracePt t="53378" x="8789988" y="5259388"/>
          <p14:tracePt t="53380" x="8797925" y="5267325"/>
          <p14:tracePt t="53387" x="8813800" y="5275263"/>
          <p14:tracePt t="53403" x="8843963" y="5291138"/>
          <p14:tracePt t="53412" x="8883650" y="5307013"/>
          <p14:tracePt t="53417" x="8907463" y="5307013"/>
          <p14:tracePt t="53428" x="8931275" y="5307013"/>
          <p14:tracePt t="53432" x="8947150" y="5307013"/>
          <p14:tracePt t="53446" x="8970963" y="5307013"/>
          <p14:tracePt t="53447" x="9002713" y="5307013"/>
          <p14:tracePt t="53454" x="9018588" y="5307013"/>
          <p14:tracePt t="53462" x="9042400" y="5299075"/>
          <p14:tracePt t="53470" x="9064625" y="5283200"/>
          <p14:tracePt t="53479" x="9072563" y="5283200"/>
          <p14:tracePt t="53485" x="9096375" y="5267325"/>
          <p14:tracePt t="53495" x="9120188" y="5243513"/>
          <p14:tracePt t="53499" x="9144000" y="5227638"/>
          <p14:tracePt t="53512" x="9144000" y="5219700"/>
          <p14:tracePt t="53515" x="9159875" y="5203825"/>
          <p14:tracePt t="53522" x="9175750" y="5165725"/>
          <p14:tracePt t="53530" x="9175750" y="5157788"/>
          <p14:tracePt t="53537" x="9183688" y="5133975"/>
          <p14:tracePt t="53546" x="9183688" y="5110163"/>
          <p14:tracePt t="53552" x="9191625" y="5094288"/>
          <p14:tracePt t="53561" x="9191625" y="5070475"/>
          <p14:tracePt t="53566" x="9191625" y="5038725"/>
          <p14:tracePt t="53581" x="9191625" y="4999038"/>
          <p14:tracePt t="53590" x="9191625" y="4968875"/>
          <p14:tracePt t="53596" x="9183688" y="4937125"/>
          <p14:tracePt t="53604" x="9175750" y="4937125"/>
          <p14:tracePt t="53612" x="9159875" y="4913313"/>
          <p14:tracePt t="53619" x="9144000" y="4889500"/>
          <p14:tracePt t="53634" x="9120188" y="4865688"/>
          <p14:tracePt t="53645" x="9104313" y="4841875"/>
          <p14:tracePt t="53649" x="9088438" y="4833938"/>
          <p14:tracePt t="53659" x="9072563" y="4826000"/>
          <p14:tracePt t="53664" x="9048750" y="4810125"/>
          <p14:tracePt t="53672" x="9034463" y="4810125"/>
          <p14:tracePt t="53680" x="9026525" y="4802188"/>
          <p14:tracePt t="53687" x="9002713" y="4802188"/>
          <p14:tracePt t="53695" x="8963025" y="4795838"/>
          <p14:tracePt t="53702" x="8947150" y="4795838"/>
          <p14:tracePt t="53715" x="8915400" y="4795838"/>
          <p14:tracePt t="53717" x="8899525" y="4795838"/>
          <p14:tracePt t="53727" x="8891588" y="4795838"/>
          <p14:tracePt t="53732" x="8867775" y="4795838"/>
          <p14:tracePt t="53740" x="8843963" y="4795838"/>
          <p14:tracePt t="53747" x="8837613" y="4795838"/>
          <p14:tracePt t="53754" x="8821738" y="4795838"/>
          <p14:tracePt t="53778" x="8813800" y="4795838"/>
          <p14:tracePt t="53784" x="8813800" y="4802188"/>
          <p14:tracePt t="53808" x="8813800" y="4810125"/>
          <p14:tracePt t="53822" x="8813800" y="4818063"/>
          <p14:tracePt t="53837" x="8821738" y="4826000"/>
          <p14:tracePt t="53847" x="8837613" y="4826000"/>
          <p14:tracePt t="53852" x="8843963" y="4833938"/>
          <p14:tracePt t="53862" x="8867775" y="4849813"/>
          <p14:tracePt t="53867" x="8899525" y="4857750"/>
          <p14:tracePt t="53877" x="8915400" y="4865688"/>
          <p14:tracePt t="53882" x="8970963" y="4889500"/>
          <p14:tracePt t="53889" x="9042400" y="4921250"/>
          <p14:tracePt t="53898" x="9080500" y="4945063"/>
          <p14:tracePt t="53905" x="9207500" y="4984750"/>
          <p14:tracePt t="53914" x="9332913" y="5006975"/>
          <p14:tracePt t="53919" x="9372600" y="5022850"/>
          <p14:tracePt t="53932" x="9474200" y="5054600"/>
          <p14:tracePt t="53934" x="9553575" y="5062538"/>
          <p14:tracePt t="53943" x="9648825" y="5086350"/>
          <p14:tracePt t="53949" x="9678988" y="5094288"/>
          <p14:tracePt t="53960" x="9742488" y="5118100"/>
          <p14:tracePt t="53964" x="9774238" y="5118100"/>
          <p14:tracePt t="53982" x="9805988" y="5118100"/>
          <p14:tracePt t="53987" x="9837738" y="5118100"/>
          <p14:tracePt t="53996" x="9853613" y="5118100"/>
          <p14:tracePt t="54014" x="9899650" y="5110163"/>
          <p14:tracePt t="54017" x="9923463" y="5086350"/>
          <p14:tracePt t="54028" x="9931400" y="5086350"/>
          <p14:tracePt t="54032" x="9947275" y="5062538"/>
          <p14:tracePt t="54040" x="9963150" y="5046663"/>
          <p14:tracePt t="54049" x="9971088" y="5046663"/>
          <p14:tracePt t="54054" x="9971088" y="5030788"/>
          <p14:tracePt t="54063" x="9986963" y="4992688"/>
          <p14:tracePt t="54079" x="9986963" y="4984750"/>
          <p14:tracePt t="54081" x="9994900" y="4960938"/>
          <p14:tracePt t="54085" x="10002838" y="4945063"/>
          <p14:tracePt t="54095" x="10002838" y="4921250"/>
          <p14:tracePt t="54099" x="10002838" y="4913313"/>
          <p14:tracePt t="54115" x="10002838" y="4873625"/>
          <p14:tracePt t="54122" x="10002838" y="4865688"/>
          <p14:tracePt t="54130" x="10002838" y="4841875"/>
          <p14:tracePt t="54137" x="10002838" y="4833938"/>
          <p14:tracePt t="54147" x="10002838" y="4826000"/>
          <p14:tracePt t="54152" x="10002838" y="4802188"/>
          <p14:tracePt t="54167" x="9986963" y="4772025"/>
          <p14:tracePt t="54179" x="9986963" y="4764088"/>
          <p14:tracePt t="54183" x="9979025" y="4748213"/>
          <p14:tracePt t="54190" x="9979025" y="4740275"/>
          <p14:tracePt t="54198" x="9979025" y="4732338"/>
          <p14:tracePt t="54204" x="9979025" y="4716463"/>
          <p14:tracePt t="54215" x="9979025" y="4708525"/>
          <p14:tracePt t="54219" x="9971088" y="4700588"/>
          <p14:tracePt t="54230" x="9963150" y="4684713"/>
          <p14:tracePt t="54234" x="9955213" y="4676775"/>
          <p14:tracePt t="54247" x="9947275" y="4668838"/>
          <p14:tracePt t="54249" x="9947275" y="4660900"/>
          <p14:tracePt t="54258" x="9931400" y="4652963"/>
          <p14:tracePt t="54272" x="9923463" y="4652963"/>
          <p14:tracePt t="54281" x="9907588" y="4645025"/>
          <p14:tracePt t="54297" x="9899650" y="4645025"/>
          <p14:tracePt t="54302" x="9891713" y="4645025"/>
          <p14:tracePt t="54315" x="9875838" y="4645025"/>
          <p14:tracePt t="54325" x="9853613" y="4645025"/>
          <p14:tracePt t="54340" x="9845675" y="4645025"/>
          <p14:tracePt t="54348" x="9813925" y="4645025"/>
          <p14:tracePt t="54354" x="9805988" y="4645025"/>
          <p14:tracePt t="54371" x="9798050" y="4645025"/>
          <p14:tracePt t="54374" x="9790113" y="4645025"/>
          <p14:tracePt t="54381" x="9742488" y="4645025"/>
          <p14:tracePt t="54384" x="9726613" y="4660900"/>
          <p14:tracePt t="54396" x="9718675" y="4660900"/>
          <p14:tracePt t="54399" x="9710738" y="4668838"/>
          <p14:tracePt t="54407" x="9686925" y="4684713"/>
          <p14:tracePt t="54416" x="9686925" y="4692650"/>
          <p14:tracePt t="54422" x="9671050" y="4700588"/>
          <p14:tracePt t="54430" x="9663113" y="4724400"/>
          <p14:tracePt t="54437" x="9632950" y="4748213"/>
          <p14:tracePt t="54447" x="9632950" y="4756150"/>
          <p14:tracePt t="54465" x="9609138" y="4818063"/>
          <p14:tracePt t="54469" x="9609138" y="4841875"/>
          <p14:tracePt t="54481" x="9609138" y="4849813"/>
          <p14:tracePt t="54484" x="9601200" y="4873625"/>
          <p14:tracePt t="54490" x="9601200" y="4905375"/>
          <p14:tracePt t="54497" x="9601200" y="4929188"/>
          <p14:tracePt t="54504" x="9601200" y="4960938"/>
          <p14:tracePt t="54515" x="9601200" y="4984750"/>
          <p14:tracePt t="54519" x="9601200" y="5006975"/>
          <p14:tracePt t="54528" x="9601200" y="5022850"/>
          <p14:tracePt t="54536" x="9601200" y="5062538"/>
          <p14:tracePt t="54546" x="9609138" y="5086350"/>
          <p14:tracePt t="54549" x="9617075" y="5102225"/>
          <p14:tracePt t="54557" x="9625013" y="5126038"/>
          <p14:tracePt t="54565" x="9648825" y="5157788"/>
          <p14:tracePt t="54581" x="9726613" y="5203825"/>
          <p14:tracePt t="54587" x="9798050" y="5235575"/>
          <p14:tracePt t="54597" x="9821863" y="5243513"/>
          <p14:tracePt t="54602" x="9899650" y="5275263"/>
          <p14:tracePt t="54611" x="9963150" y="5299075"/>
          <p14:tracePt t="54617" x="9994900" y="5307013"/>
          <p14:tracePt t="54625" x="10042525" y="5322888"/>
          <p14:tracePt t="54634" x="10072688" y="5330825"/>
          <p14:tracePt t="54648" x="10120313" y="5330825"/>
          <p14:tracePt t="54654" x="10144125" y="5330825"/>
          <p14:tracePt t="54663" x="10167938" y="5330825"/>
          <p14:tracePt t="54669" x="10183813" y="5330825"/>
          <p14:tracePt t="54679" x="10215563" y="5330825"/>
          <p14:tracePt t="54684" x="10247313" y="5314950"/>
          <p14:tracePt t="54699" x="10269538" y="5291138"/>
          <p14:tracePt t="54707" x="10293350" y="5267325"/>
          <p14:tracePt t="54716" x="10309225" y="5259388"/>
          <p14:tracePt t="54722" x="10317163" y="5243513"/>
          <p14:tracePt t="54731" x="10325100" y="5219700"/>
          <p14:tracePt t="54736" x="10333038" y="5195888"/>
          <p14:tracePt t="54747" x="10340975" y="5181600"/>
          <p14:tracePt t="54752" x="10348913" y="5141913"/>
          <p14:tracePt t="54763" x="10356850" y="5118100"/>
          <p14:tracePt t="54767" x="10364788" y="5110163"/>
          <p14:tracePt t="54781" x="10364788" y="5086350"/>
          <p14:tracePt t="54784" x="10364788" y="5062538"/>
          <p14:tracePt t="54789" x="10364788" y="5038725"/>
          <p14:tracePt t="54797" x="10364788" y="5022850"/>
          <p14:tracePt t="54804" x="10364788" y="4999038"/>
          <p14:tracePt t="54814" x="10364788" y="4968875"/>
          <p14:tracePt t="54819" x="10356850" y="4960938"/>
          <p14:tracePt t="54828" x="10340975" y="4953000"/>
          <p14:tracePt t="54834" x="10325100" y="4929188"/>
          <p14:tracePt t="54846" x="10317163" y="4929188"/>
          <p14:tracePt t="54849" x="10293350" y="4921250"/>
          <p14:tracePt t="54857" x="10269538" y="4897438"/>
          <p14:tracePt t="54865" x="10231438" y="4881563"/>
          <p14:tracePt t="54871" x="10223500" y="4881563"/>
          <p14:tracePt t="54882" x="10199688" y="4865688"/>
          <p14:tracePt t="54899" x="10160000" y="4849813"/>
          <p14:tracePt t="54902" x="10136188" y="4841875"/>
          <p14:tracePt t="54915" x="10104438" y="4833938"/>
          <p14:tracePt t="54919" x="10096500" y="4833938"/>
          <p14:tracePt t="54924" x="10080625" y="4826000"/>
          <p14:tracePt t="54932" x="10042525" y="4826000"/>
          <p14:tracePt t="54939" x="10018713" y="4826000"/>
          <p14:tracePt t="54950" x="9994900" y="4826000"/>
          <p14:tracePt t="54954" x="9963150" y="4826000"/>
          <p14:tracePt t="54966" x="9931400" y="4826000"/>
          <p14:tracePt t="54969" x="9915525" y="4826000"/>
          <p14:tracePt t="54979" x="9875838" y="4833938"/>
          <p14:tracePt t="54984" x="9829800" y="4849813"/>
          <p14:tracePt t="54997" x="9805988" y="4857750"/>
          <p14:tracePt t="55000" x="9782175" y="4881563"/>
          <p14:tracePt t="55015" x="9726613" y="4921250"/>
          <p14:tracePt t="55022" x="9718675" y="4929188"/>
          <p14:tracePt t="55033" x="9702800" y="4953000"/>
          <p14:tracePt t="55037" x="9686925" y="4984750"/>
          <p14:tracePt t="55049" x="9678988" y="4984750"/>
          <p14:tracePt t="55052" x="9671050" y="5014913"/>
          <p14:tracePt t="55062" x="9663113" y="5046663"/>
          <p14:tracePt t="55066" x="9663113" y="5062538"/>
          <p14:tracePt t="55074" x="9663113" y="5086350"/>
          <p14:tracePt t="55083" x="9655175" y="5118100"/>
          <p14:tracePt t="55089" x="9655175" y="5157788"/>
          <p14:tracePt t="55098" x="9655175" y="5173663"/>
          <p14:tracePt t="55104" x="9655175" y="5195888"/>
          <p14:tracePt t="55115" x="9655175" y="5219700"/>
          <p14:tracePt t="55120" x="9655175" y="5227638"/>
          <p14:tracePt t="55130" x="9663113" y="5251450"/>
          <p14:tracePt t="55134" x="9671050" y="5275263"/>
          <p14:tracePt t="55145" x="9678988" y="5291138"/>
          <p14:tracePt t="55151" x="9694863" y="5314950"/>
          <p14:tracePt t="55157" x="9718675" y="5330825"/>
          <p14:tracePt t="55167" x="9726613" y="5346700"/>
          <p14:tracePt t="55172" x="9726613" y="5354638"/>
          <p14:tracePt t="55188" x="9782175" y="5386388"/>
          <p14:tracePt t="55200" x="9790113" y="5392738"/>
          <p14:tracePt t="55202" x="9805988" y="5400675"/>
          <p14:tracePt t="55210" x="9821863" y="5400675"/>
          <p14:tracePt t="55218" x="9829800" y="5408613"/>
          <p14:tracePt t="55224" x="9859963" y="5408613"/>
          <p14:tracePt t="55233" x="9899650" y="5416550"/>
          <p14:tracePt t="55242" x="9994900" y="5416550"/>
          <p14:tracePt t="55250" x="10018713" y="5416550"/>
          <p14:tracePt t="55254" x="10058400" y="5400675"/>
          <p14:tracePt t="55265" x="10096500" y="5370513"/>
          <p14:tracePt t="55269" x="10104438" y="5370513"/>
          <p14:tracePt t="55280" x="10128250" y="5354638"/>
          <p14:tracePt t="55284" x="10160000" y="5314950"/>
          <p14:tracePt t="55292" x="10167938" y="5299075"/>
          <p14:tracePt t="55300" x="10191750" y="5259388"/>
          <p14:tracePt t="55307" x="10199688" y="5219700"/>
          <p14:tracePt t="55317" x="10223500" y="5181600"/>
          <p14:tracePt t="55322" x="10231438" y="5165725"/>
          <p14:tracePt t="55331" x="10231438" y="5133975"/>
          <p14:tracePt t="55349" x="10247313" y="5062538"/>
          <p14:tracePt t="55352" x="10247313" y="5014913"/>
          <p14:tracePt t="55363" x="10247313" y="4984750"/>
          <p14:tracePt t="55367" x="10247313" y="4976813"/>
          <p14:tracePt t="55375" x="10247313" y="4913313"/>
          <p14:tracePt t="55382" x="10247313" y="4897438"/>
          <p14:tracePt t="55389" x="10239375" y="4857750"/>
          <p14:tracePt t="55398" x="10231438" y="4849813"/>
          <p14:tracePt t="55408" x="10207625" y="4818063"/>
          <p14:tracePt t="55414" x="10191750" y="4795838"/>
          <p14:tracePt t="55421" x="10183813" y="4787900"/>
          <p14:tracePt t="55429" x="10152063" y="4772025"/>
          <p14:tracePt t="55434" x="10136188" y="4756150"/>
          <p14:tracePt t="55451" x="10080625" y="4732338"/>
          <p14:tracePt t="55468" x="10010775" y="4716463"/>
          <p14:tracePt t="55472" x="10002838" y="4716463"/>
          <p14:tracePt t="55483" x="9971088" y="4716463"/>
          <p14:tracePt t="55486" x="9939338" y="4708525"/>
          <p14:tracePt t="55495" x="9931400" y="4708525"/>
          <p14:tracePt t="55503" x="9899650" y="4708525"/>
          <p14:tracePt t="55513" x="9883775" y="4708525"/>
          <p14:tracePt t="55524" x="9875838" y="4708525"/>
          <p14:tracePt t="55532" x="9859963" y="4708525"/>
          <p14:tracePt t="55539" x="9853613" y="4716463"/>
          <p14:tracePt t="55549" x="9845675" y="4732338"/>
          <p14:tracePt t="55554" x="9829800" y="4748213"/>
          <p14:tracePt t="55564" x="9821863" y="4772025"/>
          <p14:tracePt t="55569" x="9813925" y="4795838"/>
          <p14:tracePt t="55581" x="9790113" y="4826000"/>
          <p14:tracePt t="55584" x="9782175" y="4857750"/>
          <p14:tracePt t="55599" x="9782175" y="4873625"/>
          <p14:tracePt t="55603" x="9774238" y="4913313"/>
          <p14:tracePt t="55606" x="9774238" y="4945063"/>
          <p14:tracePt t="55615" x="9774238" y="4953000"/>
          <p14:tracePt t="55622" x="9774238" y="4984750"/>
          <p14:tracePt t="55633" x="9774238" y="5022850"/>
          <p14:tracePt t="55637" x="9774238" y="5030788"/>
          <p14:tracePt t="55647" x="9774238" y="5062538"/>
          <p14:tracePt t="55652" x="9774238" y="5086350"/>
          <p14:tracePt t="55660" x="9782175" y="5110163"/>
          <p14:tracePt t="55667" x="9790113" y="5118100"/>
          <p14:tracePt t="55674" x="9798050" y="5133975"/>
          <p14:tracePt t="55683" x="9813925" y="5149850"/>
          <p14:tracePt t="55689" x="9821863" y="5157788"/>
          <p14:tracePt t="55700" x="9845675" y="5165725"/>
          <p14:tracePt t="55705" x="9867900" y="5173663"/>
          <p14:tracePt t="55714" x="9883775" y="5181600"/>
          <p14:tracePt t="55719" x="9915525" y="5189538"/>
          <p14:tracePt t="55732" x="9963150" y="5195888"/>
          <p14:tracePt t="55736" x="10002838" y="5211763"/>
          <p14:tracePt t="55742" x="10026650" y="5211763"/>
          <p14:tracePt t="55751" x="10050463" y="5219700"/>
          <p14:tracePt t="55756" x="10088563" y="5219700"/>
          <p14:tracePt t="55766" x="10096500" y="5219700"/>
          <p14:tracePt t="55776" x="10136188" y="5227638"/>
          <p14:tracePt t="55782" x="10183813" y="5227638"/>
          <p14:tracePt t="55787" x="10199688" y="5227638"/>
          <p14:tracePt t="55802" x="10255250" y="5195888"/>
          <p14:tracePt t="55813" x="10277475" y="5181600"/>
          <p14:tracePt t="55817" x="10285413" y="5173663"/>
          <p14:tracePt t="55824" x="10301288" y="5141913"/>
          <p14:tracePt t="55840" x="10317163" y="5102225"/>
          <p14:tracePt t="55848" x="10333038" y="5070475"/>
          <p14:tracePt t="55854" x="10333038" y="5046663"/>
          <p14:tracePt t="55863" x="10333038" y="5030788"/>
          <p14:tracePt t="55869" x="10333038" y="5006975"/>
          <p14:tracePt t="55881" x="10333038" y="4984750"/>
          <p14:tracePt t="55885" x="10333038" y="4968875"/>
          <p14:tracePt t="55891" x="10333038" y="4953000"/>
          <p14:tracePt t="55901" x="10317163" y="4929188"/>
          <p14:tracePt t="55907" x="10301288" y="4905375"/>
          <p14:tracePt t="55917" x="10293350" y="4889500"/>
          <p14:tracePt t="55922" x="10277475" y="4873625"/>
          <p14:tracePt t="55933" x="10269538" y="4857750"/>
          <p14:tracePt t="55951" x="10239375" y="4833938"/>
          <p14:tracePt t="55954" x="10215563" y="4818063"/>
          <p14:tracePt t="55959" x="10191750" y="4810125"/>
          <p14:tracePt t="55967" x="10191750" y="4802188"/>
          <p14:tracePt t="55975" x="10167938" y="4795838"/>
          <p14:tracePt t="55984" x="10136188" y="4787900"/>
          <p14:tracePt t="55989" x="10120313" y="4779963"/>
          <p14:tracePt t="55999" x="10096500" y="4779963"/>
          <p14:tracePt t="56019" x="10058400" y="4772025"/>
          <p14:tracePt t="56023" x="10034588" y="4772025"/>
          <p14:tracePt t="56028" x="10026650" y="4772025"/>
          <p14:tracePt t="56035" x="10010775" y="4772025"/>
          <p14:tracePt t="56042" x="9994900" y="4772025"/>
          <p14:tracePt t="56051" x="9971088" y="4779963"/>
          <p14:tracePt t="56057" x="9955213" y="4787900"/>
          <p14:tracePt t="56066" x="9939338" y="4795838"/>
          <p14:tracePt t="56072" x="9923463" y="4802188"/>
          <p14:tracePt t="56081" x="9883775" y="4833938"/>
          <p14:tracePt t="56087" x="9875838" y="4849813"/>
          <p14:tracePt t="56097" x="9875838" y="4857750"/>
          <p14:tracePt t="56102" x="9867900" y="4897438"/>
          <p14:tracePt t="56110" x="9867900" y="4905375"/>
          <p14:tracePt t="56119" x="9867900" y="4945063"/>
          <p14:tracePt t="56126" x="9867900" y="4984750"/>
          <p14:tracePt t="56135" x="9867900" y="5014913"/>
          <p14:tracePt t="56139" x="9867900" y="5030788"/>
          <p14:tracePt t="56151" x="9867900" y="5054600"/>
          <p14:tracePt t="56154" x="9867900" y="5070475"/>
          <p14:tracePt t="56164" x="9867900" y="5086350"/>
          <p14:tracePt t="56170" x="9867900" y="5102225"/>
          <p14:tracePt t="56181" x="9867900" y="5126038"/>
          <p14:tracePt t="56185" x="9875838" y="5141913"/>
          <p14:tracePt t="56191" x="9883775" y="5173663"/>
          <p14:tracePt t="56199" x="9899650" y="5189538"/>
          <p14:tracePt t="56206" x="9907588" y="5203825"/>
          <p14:tracePt t="56220" x="9915525" y="5211763"/>
          <p14:tracePt t="56222" x="9939338" y="5219700"/>
          <p14:tracePt t="56231" x="9955213" y="5235575"/>
          <p14:tracePt t="56236" x="9963150" y="5235575"/>
          <p14:tracePt t="56250" x="9979025" y="5243513"/>
          <p14:tracePt t="56253" x="10002838" y="5243513"/>
          <p14:tracePt t="56259" x="10018713" y="5251450"/>
          <p14:tracePt t="56266" x="10034588" y="5251450"/>
          <p14:tracePt t="56274" x="10050463" y="5251450"/>
          <p14:tracePt t="56284" x="10072688" y="5251450"/>
          <p14:tracePt t="56289" x="10088563" y="5251450"/>
          <p14:tracePt t="56299" x="10096500" y="5251450"/>
          <p14:tracePt t="56305" x="10120313" y="5251450"/>
          <p14:tracePt t="56319" x="10144125" y="5243513"/>
          <p14:tracePt t="56328" x="10160000" y="5227638"/>
          <p14:tracePt t="56337" x="10183813" y="5211763"/>
          <p14:tracePt t="56342" x="10199688" y="5189538"/>
          <p14:tracePt t="56351" x="10215563" y="5157788"/>
          <p14:tracePt t="56357" x="10223500" y="5141913"/>
          <p14:tracePt t="56367" x="10231438" y="5086350"/>
          <p14:tracePt t="56372" x="10231438" y="5062538"/>
          <p14:tracePt t="56381" x="10231438" y="5014913"/>
          <p14:tracePt t="56387" x="10231438" y="5006975"/>
          <p14:tracePt t="56399" x="10223500" y="4968875"/>
          <p14:tracePt t="56401" x="10199688" y="4929188"/>
          <p14:tracePt t="56410" x="10175875" y="4913313"/>
          <p14:tracePt t="56420" x="10152063" y="4873625"/>
          <p14:tracePt t="56424" x="10112375" y="4841875"/>
          <p14:tracePt t="56436" x="10080625" y="4810125"/>
          <p14:tracePt t="56450" x="10034588" y="4802188"/>
          <p14:tracePt t="56455" x="10018713" y="4802188"/>
          <p14:tracePt t="56467" x="10002838" y="4795838"/>
          <p14:tracePt t="56470" x="9986963" y="4795838"/>
          <p14:tracePt t="56477" x="9955213" y="4795838"/>
          <p14:tracePt t="56492" x="9931400" y="4795838"/>
          <p14:tracePt t="56500" x="9907588" y="4795838"/>
          <p14:tracePt t="56507" x="9891713" y="4795838"/>
          <p14:tracePt t="56517" x="9883775" y="4795838"/>
          <p14:tracePt t="56521" x="9853613" y="4802188"/>
          <p14:tracePt t="56530" x="9837738" y="4810125"/>
          <p14:tracePt t="56539" x="9821863" y="4826000"/>
          <p14:tracePt t="56549" x="9821863" y="4833938"/>
          <p14:tracePt t="56553" x="9813925" y="4841875"/>
          <p14:tracePt t="56560" x="9805988" y="4849813"/>
          <p14:tracePt t="56568" x="9805988" y="4857750"/>
          <p14:tracePt t="56575" x="9805988" y="4873625"/>
          <p14:tracePt t="56583" x="9798050" y="4873625"/>
          <p14:tracePt t="56589" x="9798050" y="4881563"/>
          <p14:tracePt t="56599" x="9798050" y="4897438"/>
          <p14:tracePt t="56604" x="9798050" y="4905375"/>
          <p14:tracePt t="56616" x="9798050" y="4913313"/>
          <p14:tracePt t="56619" x="9798050" y="4921250"/>
          <p14:tracePt t="56627" x="9798050" y="4929188"/>
          <p14:tracePt t="56650" x="9805988" y="4937125"/>
          <p14:tracePt t="56658" x="9821863" y="4953000"/>
          <p14:tracePt t="56668" x="9829800" y="4953000"/>
          <p14:tracePt t="56671" x="9845675" y="4960938"/>
          <p14:tracePt t="56688" x="9891713" y="4968875"/>
          <p14:tracePt t="56711" x="9979025" y="4984750"/>
          <p14:tracePt t="56717" x="10034588" y="4984750"/>
          <p14:tracePt t="56724" x="10088563" y="4984750"/>
          <p14:tracePt t="56735" x="10120313" y="4999038"/>
          <p14:tracePt t="56739" x="10183813" y="4999038"/>
          <p14:tracePt t="56752" x="10261600" y="4999038"/>
          <p14:tracePt t="56755" x="10460038" y="4999038"/>
          <p14:tracePt t="56773" x="10648950" y="4992688"/>
          <p14:tracePt t="56784" x="10782300" y="4960938"/>
          <p14:tracePt t="56808" x="10963275" y="4889500"/>
          <p14:tracePt t="56817" x="10995025" y="4865688"/>
          <p14:tracePt t="56822" x="11002963" y="4826000"/>
          <p14:tracePt t="56832" x="11010900" y="4810125"/>
          <p14:tracePt t="56838" x="11010900" y="4756150"/>
          <p14:tracePt t="56849" x="11010900" y="4716463"/>
          <p14:tracePt t="56854" x="11010900" y="4660900"/>
          <p14:tracePt t="56860" x="11010900" y="4629150"/>
          <p14:tracePt t="56870" x="11010900" y="4583113"/>
          <p14:tracePt t="56874" x="11010900" y="4551363"/>
          <p14:tracePt t="56886" x="11010900" y="4511675"/>
          <p14:tracePt t="56889" x="11010900" y="4487863"/>
          <p14:tracePt t="56900" x="11010900" y="4416425"/>
          <p14:tracePt t="56906" x="11010900" y="4408488"/>
          <p14:tracePt t="56921" x="11010900" y="4394200"/>
          <p14:tracePt t="56927" x="11010900" y="4386263"/>
          <p14:tracePt t="56987" x="11010900" y="4394200"/>
          <p14:tracePt t="56995" x="11010900" y="4402138"/>
          <p14:tracePt t="57002" x="11010900" y="4408488"/>
          <p14:tracePt t="57009" x="11010900" y="4416425"/>
          <p14:tracePt t="57020" x="11010900" y="4432300"/>
          <p14:tracePt t="57025" x="11010900" y="4440238"/>
          <p14:tracePt t="57034" x="11010900" y="4448175"/>
          <p14:tracePt t="57040" x="11018838" y="4456113"/>
          <p14:tracePt t="57051" x="11018838" y="4464050"/>
          <p14:tracePt t="57055" x="11026775" y="4471988"/>
          <p14:tracePt t="57066" x="11034713" y="4479925"/>
          <p14:tracePt t="57071" x="11034713" y="4487863"/>
          <p14:tracePt t="57085" x="11042650" y="4487863"/>
          <p14:tracePt t="57104" x="11050588" y="4487863"/>
          <p14:tracePt t="57131" x="11050588" y="4495800"/>
          <p14:tracePt t="57407" x="11034713" y="4495800"/>
          <p14:tracePt t="57431" x="11026775" y="4495800"/>
          <p14:tracePt t="57437" x="11018838" y="4495800"/>
          <p14:tracePt t="57452" x="11010900" y="4495800"/>
          <p14:tracePt t="57467" x="10995025" y="4495800"/>
          <p14:tracePt t="57474" x="10963275" y="4495800"/>
          <p14:tracePt t="57484" x="10939463" y="4487863"/>
          <p14:tracePt t="57505" x="10853738" y="4464050"/>
          <p14:tracePt t="57513" x="10837863" y="4464050"/>
          <p14:tracePt t="57520" x="10806113" y="4440238"/>
          <p14:tracePt t="57528" x="10782300" y="4432300"/>
          <p14:tracePt t="57535" x="10766425" y="4424363"/>
          <p14:tracePt t="57542" x="10758488" y="4424363"/>
          <p14:tracePt t="57552" x="10742613" y="4416425"/>
          <p14:tracePt t="57557" x="10726738" y="4402138"/>
          <p14:tracePt t="57573" x="10694988" y="4378325"/>
          <p14:tracePt t="57584" x="10656888" y="4362450"/>
          <p14:tracePt t="57588" x="10641013" y="4346575"/>
          <p14:tracePt t="57594" x="10577513" y="4330700"/>
          <p14:tracePt t="57604" x="10498138" y="4291013"/>
          <p14:tracePt t="57609" x="10460038" y="4283075"/>
          <p14:tracePt t="57621" x="10356850" y="4243388"/>
          <p14:tracePt t="57624" x="10277475" y="4213225"/>
          <p14:tracePt t="57637" x="10160000" y="4157663"/>
          <p14:tracePt t="57640" x="10120313" y="4141788"/>
          <p14:tracePt t="57650" x="10018713" y="4102100"/>
          <p14:tracePt t="57654" x="9907588" y="4054475"/>
          <p14:tracePt t="57662" x="9853613" y="4038600"/>
          <p14:tracePt t="57670" x="9726613" y="3992563"/>
          <p14:tracePt t="57681" x="9609138" y="3960813"/>
          <p14:tracePt t="57687" x="9513888" y="3929063"/>
          <p14:tracePt t="57692" x="9372600" y="3897313"/>
          <p14:tracePt t="57702" x="9167813" y="3857625"/>
          <p14:tracePt t="57707" x="8947150" y="3811588"/>
          <p14:tracePt t="57718" x="8867775" y="3795713"/>
          <p14:tracePt t="57721" x="8662988" y="3771900"/>
          <p14:tracePt t="57734" x="8412163" y="3716338"/>
          <p14:tracePt t="57738" x="8316913" y="3708400"/>
          <p14:tracePt t="57745" x="8112125" y="3660775"/>
          <p14:tracePt t="57753" x="7899400" y="3636963"/>
          <p14:tracePt t="57760" x="7835900" y="3622675"/>
          <p14:tracePt t="57773" x="7639050" y="3606800"/>
          <p14:tracePt t="57777" x="7481888" y="3598863"/>
          <p14:tracePt t="57784" x="7404100" y="3598863"/>
          <p14:tracePt t="57791" x="7229475" y="3582988"/>
          <p14:tracePt t="57799" x="7072313" y="3582988"/>
          <p14:tracePt t="57806" x="6962775" y="3582988"/>
          <p14:tracePt t="57813" x="6867525" y="3582988"/>
          <p14:tracePt t="57822" x="6710363" y="3590925"/>
          <p14:tracePt t="57827" x="6600825" y="3614738"/>
          <p14:tracePt t="57837" x="6537325" y="3622675"/>
          <p14:tracePt t="57852" x="6229350" y="3732213"/>
          <p14:tracePt t="57858" x="6080125" y="3771900"/>
          <p14:tracePt t="57867" x="6040438" y="3803650"/>
          <p14:tracePt t="57872" x="5938838" y="3849688"/>
          <p14:tracePt t="57883" x="5883275" y="3905250"/>
          <p14:tracePt t="57888" x="5867400" y="3944938"/>
          <p14:tracePt t="57894" x="5827713" y="4016375"/>
          <p14:tracePt t="57907" x="5781675" y="4070350"/>
          <p14:tracePt t="57910" x="5773738" y="4102100"/>
          <p14:tracePt t="57920" x="5741988" y="4165600"/>
          <p14:tracePt t="57925" x="5694363" y="4259263"/>
          <p14:tracePt t="57933" x="5686425" y="4298950"/>
          <p14:tracePt t="57940" x="5662613" y="4370388"/>
          <p14:tracePt t="57954" x="5638800" y="4448175"/>
          <p14:tracePt t="57956" x="5638800" y="4479925"/>
          <p14:tracePt t="57962" x="5630863" y="4527550"/>
          <p14:tracePt t="57971" x="5614988" y="4591050"/>
          <p14:tracePt t="57977" x="5614988" y="4652963"/>
          <p14:tracePt t="57988" x="5614988" y="4676775"/>
          <p14:tracePt t="57992" x="5614988" y="4740275"/>
          <p14:tracePt t="58018" x="5614988" y="4889500"/>
          <p14:tracePt t="58023" x="5630863" y="4960938"/>
          <p14:tracePt t="58038" x="5646738" y="5046663"/>
          <p14:tracePt t="58044" x="5718175" y="5181600"/>
          <p14:tracePt t="58053" x="5765800" y="5251450"/>
          <p14:tracePt t="58059" x="5803900" y="5291138"/>
          <p14:tracePt t="58068" x="5883275" y="5378450"/>
          <p14:tracePt t="58074" x="5922963" y="5424488"/>
          <p14:tracePt t="58084" x="5978525" y="5464175"/>
          <p14:tracePt t="58089" x="6080125" y="5559425"/>
          <p14:tracePt t="58106" x="6245225" y="5676900"/>
          <p14:tracePt t="58112" x="6340475" y="5740400"/>
          <p14:tracePt t="58120" x="6473825" y="5826125"/>
          <p14:tracePt t="58129" x="6545263" y="5873750"/>
          <p14:tracePt t="58138" x="6662738" y="5937250"/>
          <p14:tracePt t="58142" x="6781800" y="5983288"/>
          <p14:tracePt t="58154" x="6923088" y="6054725"/>
          <p14:tracePt t="58173" x="7104063" y="6086475"/>
          <p14:tracePt t="58174" x="7229475" y="6102350"/>
          <p14:tracePt t="58179" x="7372350" y="6110288"/>
          <p14:tracePt t="58188" x="7434263" y="6110288"/>
          <p14:tracePt t="58194" x="7593013" y="6142038"/>
          <p14:tracePt t="58202" x="7813675" y="6157913"/>
          <p14:tracePt t="58211" x="7907338" y="6165850"/>
          <p14:tracePt t="58221" x="8293100" y="6203950"/>
          <p14:tracePt t="58224" x="8758238" y="6243638"/>
          <p14:tracePt t="58234" x="8915400" y="6259513"/>
          <p14:tracePt t="58240" x="9293225" y="6275388"/>
          <p14:tracePt t="58251" x="9655175" y="6291263"/>
          <p14:tracePt t="58254" x="9750425" y="6291263"/>
          <p14:tracePt t="58263" x="9923463" y="6291263"/>
          <p14:tracePt t="58270" x="10034588" y="6291263"/>
          <p14:tracePt t="58277" x="10160000" y="6259513"/>
          <p14:tracePt t="58285" x="10215563" y="6251575"/>
          <p14:tracePt t="58292" x="10309225" y="6227763"/>
          <p14:tracePt t="58303" x="10428288" y="6188075"/>
          <p14:tracePt t="58517" x="11255375" y="5133975"/>
          <p14:tracePt t="58524" x="11207750" y="5078413"/>
          <p14:tracePt t="58531" x="11176000" y="5022850"/>
          <p14:tracePt t="58539" x="11144250" y="4976813"/>
          <p14:tracePt t="58547" x="11080750" y="4889500"/>
          <p14:tracePt t="58556" x="11050588" y="4849813"/>
          <p14:tracePt t="58564" x="10963275" y="4764088"/>
          <p14:tracePt t="58573" x="10875963" y="4676775"/>
          <p14:tracePt t="58577" x="10837863" y="4645025"/>
          <p14:tracePt t="58588" x="10742613" y="4551363"/>
          <p14:tracePt t="58592" x="10625138" y="4464050"/>
          <p14:tracePt t="58601" x="10521950" y="4386263"/>
          <p14:tracePt t="58607" x="10452100" y="4338638"/>
          <p14:tracePt t="58618" x="10333038" y="4259263"/>
          <p14:tracePt t="58622" x="10215563" y="4181475"/>
          <p14:tracePt t="58630" x="10175875" y="4149725"/>
          <p14:tracePt t="58639" x="10064750" y="4102100"/>
          <p14:tracePt t="58644" x="9979025" y="4062413"/>
          <p14:tracePt t="58653" x="9923463" y="4030663"/>
          <p14:tracePt t="58659" x="9867900" y="4008438"/>
          <p14:tracePt t="58671" x="9790113" y="3984625"/>
          <p14:tracePt t="58674" x="9702800" y="3952875"/>
          <p14:tracePt t="58684" x="9663113" y="3929063"/>
          <p14:tracePt t="58689" x="9561513" y="3905250"/>
          <p14:tracePt t="58704" x="9466263" y="3881438"/>
          <p14:tracePt t="58707" x="9436100" y="3881438"/>
          <p14:tracePt t="58712" x="9332913" y="3857625"/>
          <p14:tracePt t="58720" x="9223375" y="3849688"/>
          <p14:tracePt t="58727" x="9183688" y="3849688"/>
          <p14:tracePt t="58737" x="9088438" y="3849688"/>
          <p14:tracePt t="58742" x="8994775" y="3849688"/>
          <p14:tracePt t="58753" x="8931275" y="3849688"/>
          <p14:tracePt t="58756" x="8875713" y="3849688"/>
          <p14:tracePt t="58771" x="8750300" y="3849688"/>
          <p14:tracePt t="58773" x="8655050" y="3865563"/>
          <p14:tracePt t="58779" x="8616950" y="3873500"/>
          <p14:tracePt t="58787" x="8505825" y="3913188"/>
          <p14:tracePt t="58794" x="8396288" y="3937000"/>
          <p14:tracePt t="58804" x="8340725" y="3944938"/>
          <p14:tracePt t="58809" x="8215313" y="3984625"/>
          <p14:tracePt t="58820" x="8112125" y="4022725"/>
          <p14:tracePt t="58826" x="8002588" y="4062413"/>
          <p14:tracePt t="58837" x="7947025" y="4078288"/>
          <p14:tracePt t="58842" x="7843838" y="4133850"/>
          <p14:tracePt t="58847" x="7742238" y="4165600"/>
          <p14:tracePt t="58856" x="7718425" y="4181475"/>
          <p14:tracePt t="58862" x="7631113" y="4213225"/>
          <p14:tracePt t="58871" x="7545388" y="4243388"/>
          <p14:tracePt t="58877" x="7473950" y="4283075"/>
          <p14:tracePt t="58887" x="7412038" y="4306888"/>
          <p14:tracePt t="58892" x="7308850" y="4330700"/>
          <p14:tracePt t="58905" x="7245350" y="4362450"/>
          <p14:tracePt t="58909" x="7207250" y="4386263"/>
          <p14:tracePt t="58919" x="7151688" y="4402138"/>
          <p14:tracePt t="58922" x="7119938" y="4432300"/>
          <p14:tracePt t="58930" x="7112000" y="4432300"/>
          <p14:tracePt t="58938" x="7088188" y="4456113"/>
          <p14:tracePt t="58944" x="7064375" y="4479925"/>
          <p14:tracePt t="58954" x="7032625" y="4511675"/>
          <p14:tracePt t="58959" x="7010400" y="4535488"/>
          <p14:tracePt t="58971" x="6978650" y="4583113"/>
          <p14:tracePt t="58975" x="6962775" y="4605338"/>
          <p14:tracePt t="58988" x="6946900" y="4629150"/>
          <p14:tracePt t="58990" x="6923088" y="4668838"/>
          <p14:tracePt t="58997" x="6891338" y="4724400"/>
          <p14:tracePt t="59020" x="6867525" y="4779963"/>
          <p14:tracePt t="59025" x="6843713" y="4833938"/>
          <p14:tracePt t="59028" x="6843713" y="4857750"/>
          <p14:tracePt t="59037" x="6835775" y="4905375"/>
          <p14:tracePt t="59044" x="6835775" y="4953000"/>
          <p14:tracePt t="59052" x="6835775" y="5014913"/>
          <p14:tracePt t="59057" x="6835775" y="5046663"/>
          <p14:tracePt t="59065" x="6835775" y="5094288"/>
          <p14:tracePt t="59075" x="6835775" y="5141913"/>
          <p14:tracePt t="59079" x="6843713" y="5181600"/>
          <p14:tracePt t="59088" x="6851650" y="5227638"/>
          <p14:tracePt t="59105" x="6899275" y="5322888"/>
          <p14:tracePt t="59111" x="6970713" y="5408613"/>
          <p14:tracePt t="59119" x="7040563" y="5456238"/>
          <p14:tracePt t="59125" x="7112000" y="5495925"/>
          <p14:tracePt t="59136" x="7199313" y="5527675"/>
          <p14:tracePt t="59139" x="7316788" y="5589588"/>
          <p14:tracePt t="59147" x="7442200" y="5645150"/>
          <p14:tracePt t="59156" x="7497763" y="5668963"/>
          <p14:tracePt t="59174" x="7867650" y="5764213"/>
          <p14:tracePt t="59177" x="8026400" y="5802313"/>
          <p14:tracePt t="59188" x="8096250" y="5818188"/>
          <p14:tracePt t="59192" x="8223250" y="5849938"/>
          <p14:tracePt t="59202" x="8277225" y="5865813"/>
          <p14:tracePt t="59207" x="8434388" y="5889625"/>
          <p14:tracePt t="59214" x="8593138" y="5929313"/>
          <p14:tracePt t="59224" x="8718550" y="5945188"/>
          <p14:tracePt t="59230" x="8789988" y="5953125"/>
          <p14:tracePt t="59238" x="8939213" y="5953125"/>
          <p14:tracePt t="59245" x="9080500" y="5969000"/>
          <p14:tracePt t="59254" x="9151938" y="5969000"/>
          <p14:tracePt t="59259" x="9269413" y="5969000"/>
          <p14:tracePt t="59269" x="9388475" y="5961063"/>
          <p14:tracePt t="59275" x="9412288" y="5953125"/>
          <p14:tracePt t="59286" x="9521825" y="5929313"/>
          <p14:tracePt t="59298" x="9734550" y="5842000"/>
          <p14:tracePt t="59312" x="9923463" y="5772150"/>
          <p14:tracePt t="59323" x="10064750" y="5716588"/>
          <p14:tracePt t="59327" x="10120313" y="5692775"/>
          <p14:tracePt t="59337" x="10255250" y="5629275"/>
          <p14:tracePt t="59343" x="10340975" y="5567363"/>
          <p14:tracePt t="59352" x="10380663" y="5535613"/>
          <p14:tracePt t="59357" x="10466388" y="5432425"/>
          <p14:tracePt t="59389" x="10529888" y="5133975"/>
          <p14:tracePt t="59394" x="10521950" y="5038725"/>
          <p14:tracePt t="59405" x="10514013" y="4992688"/>
          <p14:tracePt t="59410" x="10474325" y="4889500"/>
          <p14:tracePt t="59420" x="10420350" y="4772025"/>
          <p14:tracePt t="59424" x="10404475" y="4732338"/>
          <p14:tracePt t="59438" x="10364788" y="4652963"/>
          <p14:tracePt t="59441" x="10333038" y="4567238"/>
          <p14:tracePt t="59447" x="10325100" y="4543425"/>
          <p14:tracePt t="59456" x="10301288" y="4511675"/>
          <p14:tracePt t="59462" x="10277475" y="4464050"/>
          <p14:tracePt t="59472" x="10247313" y="4424363"/>
          <p14:tracePt t="59477" x="10223500" y="4394200"/>
          <p14:tracePt t="59486" x="10207625" y="4362450"/>
          <p14:tracePt t="59492" x="10160000" y="4298950"/>
          <p14:tracePt t="59506" x="10136188" y="4275138"/>
          <p14:tracePt t="59508" x="10088563" y="4219575"/>
          <p14:tracePt t="59515" x="9971088" y="4094163"/>
          <p14:tracePt t="59523" x="9931400" y="4070350"/>
          <p14:tracePt t="59529" x="9798050" y="4000500"/>
          <p14:tracePt t="59539" x="9648825" y="3937000"/>
          <p14:tracePt t="59544" x="9537700" y="3873500"/>
          <p14:tracePt t="59555" x="9466263" y="3849688"/>
          <p14:tracePt t="59559" x="9301163" y="3779838"/>
          <p14:tracePt t="59576" x="9088438" y="3692525"/>
          <p14:tracePt t="59586" x="8970963" y="3652838"/>
          <p14:tracePt t="59590" x="8843963" y="3614738"/>
          <p14:tracePt t="59597" x="8774113" y="3606800"/>
          <p14:tracePt t="59608" x="8662988" y="3575050"/>
          <p14:tracePt t="59612" x="8569325" y="3567113"/>
          <p14:tracePt t="59623" x="8450263" y="3551238"/>
          <p14:tracePt t="59627" x="8420100" y="3551238"/>
          <p14:tracePt t="59639" x="8316913" y="3551238"/>
          <p14:tracePt t="59642" x="8199438" y="3551238"/>
          <p14:tracePt t="59655" x="8143875" y="3551238"/>
          <p14:tracePt t="59658" x="8018463" y="3551238"/>
          <p14:tracePt t="59664" x="7891463" y="3551238"/>
          <p14:tracePt t="59672" x="7843838" y="3551238"/>
          <p14:tracePt t="59679" x="7686675" y="3551238"/>
          <p14:tracePt t="59687" x="7577138" y="3551238"/>
          <p14:tracePt t="59694" x="7434263" y="3559175"/>
          <p14:tracePt t="59705" x="7404100" y="3559175"/>
          <p14:tracePt t="59709" x="7324725" y="3582988"/>
          <p14:tracePt t="59720" x="7277100" y="3598863"/>
          <p14:tracePt t="59724" x="7261225" y="3606800"/>
          <p14:tracePt t="59732" x="7207250" y="3636963"/>
          <p14:tracePt t="59740" x="7151688" y="3668713"/>
          <p14:tracePt t="59747" x="7135813" y="3692525"/>
          <p14:tracePt t="59756" x="7096125" y="3732213"/>
          <p14:tracePt t="59764" x="7056438" y="3771900"/>
          <p14:tracePt t="59773" x="7010400" y="3825875"/>
          <p14:tracePt t="59777" x="6978650" y="3857625"/>
          <p14:tracePt t="59787" x="6923088" y="3913188"/>
          <p14:tracePt t="59792" x="6891338" y="3952875"/>
          <p14:tracePt t="59803" x="6875463" y="3992563"/>
          <p14:tracePt t="59809" x="6843713" y="4030663"/>
          <p14:tracePt t="59814" x="6819900" y="4070350"/>
          <p14:tracePt t="59824" x="6811963" y="4102100"/>
          <p14:tracePt t="59829" x="6781800" y="4165600"/>
          <p14:tracePt t="59842" x="6757988" y="4227513"/>
          <p14:tracePt t="59845" x="6734175" y="4298950"/>
          <p14:tracePt t="59857" x="6726238" y="4338638"/>
          <p14:tracePt t="59859" x="6718300" y="4416425"/>
          <p14:tracePt t="59870" x="6702425" y="4511675"/>
          <p14:tracePt t="59879" x="6702425" y="4535488"/>
          <p14:tracePt t="59882" x="6702425" y="4613275"/>
          <p14:tracePt t="59890" x="6702425" y="4692650"/>
          <p14:tracePt t="59906" x="6702425" y="4779963"/>
          <p14:tracePt t="59912" x="6742113" y="4857750"/>
          <p14:tracePt t="59922" x="6765925" y="4929188"/>
          <p14:tracePt t="59927" x="6811963" y="5014913"/>
          <p14:tracePt t="59938" x="6883400" y="5086350"/>
          <p14:tracePt t="59942" x="6978650" y="5165725"/>
          <p14:tracePt t="59953" x="7016750" y="5181600"/>
          <p14:tracePt t="59957" x="7127875" y="5243513"/>
          <p14:tracePt t="59966" x="7245350" y="5299075"/>
          <p14:tracePt t="59977" x="7285038" y="5314950"/>
          <p14:tracePt t="59980" x="7412038" y="5370513"/>
          <p14:tracePt t="59989" x="7545388" y="5424488"/>
          <p14:tracePt t="59994" x="7654925" y="5456238"/>
          <p14:tracePt t="60006" x="7758113" y="5495925"/>
          <p14:tracePt t="60010" x="7962900" y="5543550"/>
          <p14:tracePt t="60022" x="8151813" y="5583238"/>
          <p14:tracePt t="60026" x="8237538" y="5605463"/>
          <p14:tracePt t="60038" x="8505825" y="5653088"/>
          <p14:tracePt t="60040" x="8774113" y="5676900"/>
          <p14:tracePt t="60048" x="8883650" y="5676900"/>
          <p14:tracePt t="60058" x="9120188" y="5676900"/>
          <p14:tracePt t="60062" x="9317038" y="5676900"/>
          <p14:tracePt t="60075" x="9545638" y="5676900"/>
          <p14:tracePt t="60077" x="9609138" y="5676900"/>
          <p14:tracePt t="60086" x="9805988" y="5653088"/>
          <p14:tracePt t="60092" x="9994900" y="5605463"/>
          <p14:tracePt t="60106" x="10064750" y="5589588"/>
          <p14:tracePt t="60108" x="10231438" y="5519738"/>
          <p14:tracePt t="60115" x="10333038" y="5456238"/>
          <p14:tracePt t="60124" x="10388600" y="5392738"/>
          <p14:tracePt t="60140" x="10466388" y="5307013"/>
          <p14:tracePt t="60144" x="10585450" y="5062538"/>
          <p14:tracePt t="60154" x="10593388" y="5006975"/>
          <p14:tracePt t="60160" x="10617200" y="4881563"/>
          <p14:tracePt t="60172" x="10617200" y="4756150"/>
          <p14:tracePt t="60175" x="10617200" y="4708525"/>
          <p14:tracePt t="60183" x="10617200" y="4567238"/>
          <p14:tracePt t="60190" x="10561638" y="4432300"/>
          <p14:tracePt t="60197" x="10529888" y="4394200"/>
          <p14:tracePt t="60207" x="10436225" y="4259263"/>
          <p14:tracePt t="60212" x="10277475" y="4110038"/>
          <p14:tracePt t="60221" x="10112375" y="4008438"/>
          <p14:tracePt t="60227" x="10002838" y="3944938"/>
          <p14:tracePt t="60239" x="9829800" y="3857625"/>
          <p14:tracePt t="60250" x="9482138" y="3748088"/>
          <p14:tracePt t="60259" x="9285288" y="3724275"/>
          <p14:tracePt t="60264" x="9151938" y="3708400"/>
          <p14:tracePt t="60274" x="9088438" y="3708400"/>
          <p14:tracePt t="60279" x="8931275" y="3708400"/>
          <p14:tracePt t="60291" x="8837613" y="3708400"/>
          <p14:tracePt t="60295" x="8742363" y="3740150"/>
          <p14:tracePt t="60306" x="8726488" y="3748088"/>
          <p14:tracePt t="60309" x="8647113" y="3779838"/>
          <p14:tracePt t="60321" x="8577263" y="3811588"/>
          <p14:tracePt t="60324" x="8537575" y="3841750"/>
          <p14:tracePt t="60332" x="8450263" y="3889375"/>
          <p14:tracePt t="60340" x="8396288" y="3937000"/>
          <p14:tracePt t="60347" x="8340725" y="3984625"/>
          <p14:tracePt t="60356" x="8269288" y="4030663"/>
          <p14:tracePt t="60362" x="8207375" y="4086225"/>
          <p14:tracePt t="60373" x="8120063" y="4149725"/>
          <p14:tracePt t="60377" x="8096250" y="4181475"/>
          <p14:tracePt t="60384" x="7994650" y="4283075"/>
          <p14:tracePt t="60392" x="7947025" y="4338638"/>
          <p14:tracePt t="60400" x="7939088" y="4362450"/>
          <p14:tracePt t="60409" x="7915275" y="4416425"/>
          <p14:tracePt t="60414" x="7883525" y="4471988"/>
          <p14:tracePt t="60423" x="7883525" y="4495800"/>
          <p14:tracePt t="60430" x="7859713" y="4567238"/>
          <p14:tracePt t="60439" x="7851775" y="4621213"/>
          <p14:tracePt t="60444" x="7851775" y="4684713"/>
          <p14:tracePt t="60453" x="7851775" y="4732338"/>
          <p14:tracePt t="60474" x="7851775" y="4921250"/>
          <p14:tracePt t="60476" x="7883525" y="5022850"/>
          <p14:tracePt t="60482" x="7899400" y="5062538"/>
          <p14:tracePt t="60490" x="7962900" y="5181600"/>
          <p14:tracePt t="60498" x="8010525" y="5219700"/>
          <p14:tracePt t="60506" x="8128000" y="5322888"/>
          <p14:tracePt t="60512" x="8261350" y="5416550"/>
          <p14:tracePt t="60523" x="8412163" y="5519738"/>
          <p14:tracePt t="60527" x="8474075" y="5559425"/>
          <p14:tracePt t="60537" x="8585200" y="5613400"/>
          <p14:tracePt t="60543" x="8734425" y="5692775"/>
          <p14:tracePt t="60549" x="8805863" y="5716588"/>
          <p14:tracePt t="60558" x="8931275" y="5772150"/>
          <p14:tracePt t="60565" x="9080500" y="5810250"/>
          <p14:tracePt t="60573" x="9175750" y="5834063"/>
          <p14:tracePt t="60579" x="9293225" y="5857875"/>
          <p14:tracePt t="60591" x="9436100" y="5873750"/>
          <p14:tracePt t="60594" x="9561513" y="5873750"/>
          <p14:tracePt t="60610" x="9702800" y="5865813"/>
          <p14:tracePt t="60620" x="9774238" y="5834063"/>
          <p14:tracePt t="60625" x="9798050" y="5818188"/>
          <p14:tracePt t="60634" x="9837738" y="5772150"/>
          <p14:tracePt t="60640" x="9875838" y="5708650"/>
          <p14:tracePt t="60647" x="9875838" y="5676900"/>
          <p14:tracePt t="60663" x="9883775" y="5559425"/>
          <p14:tracePt t="60671" x="9883775" y="5464175"/>
          <p14:tracePt t="60677" x="9883775" y="5416550"/>
          <p14:tracePt t="60687" x="9883775" y="5307013"/>
          <p14:tracePt t="60692" x="9845675" y="5189538"/>
          <p14:tracePt t="60700" x="9813925" y="5133975"/>
          <p14:tracePt t="60707" x="9702800" y="5014913"/>
          <p14:tracePt t="60716" x="9577388" y="4873625"/>
          <p14:tracePt t="60724" x="9537700" y="4833938"/>
          <p14:tracePt t="60729" x="9372600" y="4700588"/>
          <p14:tracePt t="60740" x="9144000" y="4519613"/>
          <p14:tracePt t="60744" x="8891588" y="4378325"/>
          <p14:tracePt t="60756" x="8805863" y="4346575"/>
          <p14:tracePt t="60759" x="8593138" y="4235450"/>
          <p14:tracePt t="60767" x="8364538" y="4173538"/>
          <p14:tracePt t="60776" x="8215313" y="4117975"/>
          <p14:tracePt t="60783" x="7994650" y="4070350"/>
          <p14:tracePt t="60792" x="7742238" y="4022725"/>
          <p14:tracePt t="60797" x="7678738" y="4022725"/>
          <p14:tracePt t="60809" x="7537450" y="4022725"/>
          <p14:tracePt t="60812" x="7473950" y="4022725"/>
          <p14:tracePt t="60821" x="7380288" y="4022725"/>
          <p14:tracePt t="60828" x="7356475" y="4030663"/>
          <p14:tracePt t="60838" x="7332663" y="4062413"/>
          <p14:tracePt t="60842" x="7316788" y="4078288"/>
          <p14:tracePt t="60850" x="7308850" y="4086225"/>
          <p14:tracePt t="60858" x="7300913" y="4102100"/>
          <p14:tracePt t="60864" x="7285038" y="4125913"/>
          <p14:tracePt t="60873" x="7285038" y="4141788"/>
          <p14:tracePt t="60879" x="7277100" y="4165600"/>
          <p14:tracePt t="60889" x="7277100" y="4181475"/>
          <p14:tracePt t="60896" x="7277100" y="4197350"/>
          <p14:tracePt t="60906" x="7277100" y="4219575"/>
          <p14:tracePt t="60909" x="7277100" y="4227513"/>
          <p14:tracePt t="60917" x="7277100" y="4251325"/>
          <p14:tracePt t="60926" x="7277100" y="4259263"/>
          <p14:tracePt t="60932" x="7277100" y="4275138"/>
          <p14:tracePt t="60940" x="7277100" y="4291013"/>
          <p14:tracePt t="60947" x="7285038" y="4291013"/>
          <p14:tracePt t="60957" x="7285038" y="4306888"/>
          <p14:tracePt t="60962" x="7300913" y="4322763"/>
          <p14:tracePt t="60971" x="7308850" y="4338638"/>
          <p14:tracePt t="60977" x="7324725" y="4354513"/>
          <p14:tracePt t="60988" x="7324725" y="4362450"/>
          <p14:tracePt t="60992" x="7332663" y="4378325"/>
          <p14:tracePt t="60999" x="7332663" y="4386263"/>
          <p14:tracePt t="61010" x="7332663" y="4402138"/>
          <p14:tracePt t="61024" x="7332663" y="4424363"/>
          <p14:tracePt t="61029" x="7324725" y="4440238"/>
          <p14:tracePt t="61043" x="7300913" y="4464050"/>
          <p14:tracePt t="61045" x="7292975" y="4471988"/>
          <p14:tracePt t="61055" x="7245350" y="4511675"/>
          <p14:tracePt t="61059" x="7175500" y="4543425"/>
          <p14:tracePt t="61067" x="7104063" y="4591050"/>
          <p14:tracePt t="61075" x="7064375" y="4613275"/>
          <p14:tracePt t="61082" x="6986588" y="4645025"/>
          <p14:tracePt t="61094" x="6915150" y="4684713"/>
          <p14:tracePt t="61097" x="6883400" y="4692650"/>
          <p14:tracePt t="61107" x="6811963" y="4724400"/>
          <p14:tracePt t="61112" x="6742113" y="4756150"/>
          <p14:tracePt t="61124" x="6718300" y="4779963"/>
          <p14:tracePt t="61126" x="6662738" y="4795838"/>
          <p14:tracePt t="61138" x="6607175" y="4818063"/>
          <p14:tracePt t="61143" x="6592888" y="4833938"/>
          <p14:tracePt t="61150" x="6584950" y="4833938"/>
          <p14:tracePt t="61157" x="6577013" y="4849813"/>
          <p14:tracePt t="61165" x="6569075" y="4857750"/>
          <p14:tracePt t="61174" x="6561138" y="4865688"/>
          <p14:tracePt t="61179" x="6553200" y="4865688"/>
          <p14:tracePt t="61207" x="6545263" y="4865688"/>
          <p14:tracePt t="61210" x="6545263" y="4873625"/>
          <p14:tracePt t="64051" x="6529388" y="4833938"/>
          <p14:tracePt t="64053" x="6457950" y="4732338"/>
          <p14:tracePt t="64057" x="6292850" y="4519613"/>
          <p14:tracePt t="64059" x="4733925" y="3275013"/>
          <p14:tracePt t="64067" x="4662488" y="3243263"/>
          <p14:tracePt t="64077" x="4497388" y="3189288"/>
          <p14:tracePt t="64082" x="4364038" y="3117850"/>
          <p14:tracePt t="64095" x="4308475" y="3086100"/>
          <p14:tracePt t="64097" x="4181475" y="3062288"/>
          <p14:tracePt t="64112" x="3992563" y="3024188"/>
          <p14:tracePt t="64119" x="3843338" y="3000375"/>
          <p14:tracePt t="64128" x="3686175" y="2968625"/>
          <p14:tracePt t="64134" x="3622675" y="2960688"/>
          <p14:tracePt t="64144" x="3513138" y="2944813"/>
          <p14:tracePt t="64150" x="3433763" y="2944813"/>
          <p14:tracePt t="64157" x="3394075" y="2944813"/>
          <p14:tracePt t="64165" x="3386138" y="2944813"/>
          <p14:tracePt t="64292" x="3402013" y="2944813"/>
          <p14:tracePt t="64299" x="3409950" y="2936875"/>
          <p14:tracePt t="64307" x="3417888" y="2936875"/>
          <p14:tracePt t="64353" x="3425825" y="2936875"/>
          <p14:tracePt t="67305" x="3425825" y="2952750"/>
          <p14:tracePt t="67308" x="3425825" y="2992438"/>
          <p14:tracePt t="67310" x="3425825" y="3008313"/>
          <p14:tracePt t="67315" x="3425825" y="3070225"/>
          <p14:tracePt t="67331" x="3425825" y="3078163"/>
          <p14:tracePt t="67480" x="3449638" y="3062288"/>
          <p14:tracePt t="67486" x="3481388" y="3038475"/>
          <p14:tracePt t="67496" x="3497263" y="3024188"/>
          <p14:tracePt t="67502" x="3521075" y="2984500"/>
          <p14:tracePt t="67510" x="3552825" y="2936875"/>
          <p14:tracePt t="67517" x="3582988" y="2921000"/>
          <p14:tracePt t="67525" x="3622675" y="2873375"/>
          <p14:tracePt t="67533" x="3654425" y="2827338"/>
          <p14:tracePt t="67539" x="3670300" y="2803525"/>
          <p14:tracePt t="67552" x="3686175" y="2763838"/>
          <p14:tracePt t="67555" x="3733800" y="2708275"/>
          <p14:tracePt t="67565" x="3763963" y="2668588"/>
          <p14:tracePt t="67569" x="3771900" y="2652713"/>
          <p14:tracePt t="67577" x="3779838" y="2638425"/>
          <p14:tracePt t="67584" x="3795713" y="2622550"/>
          <p14:tracePt t="67592" x="3795713" y="2614613"/>
          <p14:tracePt t="67698" x="3795713" y="2622550"/>
          <p14:tracePt t="67704" x="3795713" y="2630488"/>
          <p14:tracePt t="67713" x="3779838" y="2652713"/>
          <p14:tracePt t="67719" x="3763963" y="2684463"/>
          <p14:tracePt t="67727" x="3757613" y="2708275"/>
          <p14:tracePt t="67734" x="3741738" y="2747963"/>
          <p14:tracePt t="67742" x="3717925" y="2803525"/>
          <p14:tracePt t="67751" x="3709988" y="2827338"/>
          <p14:tracePt t="67757" x="3678238" y="2897188"/>
          <p14:tracePt t="67767" x="3662363" y="3000375"/>
          <p14:tracePt t="67772" x="3654425" y="3032125"/>
          <p14:tracePt t="67783" x="3646488" y="3086100"/>
          <p14:tracePt t="67787" x="3622675" y="3181350"/>
          <p14:tracePt t="67798" x="3614738" y="3213100"/>
          <p14:tracePt t="67801" x="3598863" y="3259138"/>
          <p14:tracePt t="67819" x="3590925" y="3298825"/>
          <p14:tracePt t="67824" x="3582988" y="3314700"/>
          <p14:tracePt t="67834" x="3582988" y="3322638"/>
          <p14:tracePt t="67997" x="3598863" y="3298825"/>
          <p14:tracePt t="68010" x="3606800" y="3298825"/>
          <p14:tracePt t="68018" x="3614738" y="3282950"/>
          <p14:tracePt t="68020" x="3622675" y="3275013"/>
          <p14:tracePt t="68026" x="3630613" y="3275013"/>
          <p14:tracePt t="68034" x="3630613" y="3267075"/>
          <p14:tracePt t="68462" x="3638550" y="3267075"/>
          <p14:tracePt t="68477" x="3654425" y="3275013"/>
          <p14:tracePt t="68486" x="3662363" y="3306763"/>
          <p14:tracePt t="68492" x="3670300" y="3322638"/>
          <p14:tracePt t="68501" x="3678238" y="3338513"/>
          <p14:tracePt t="68507" x="3678238" y="3362325"/>
          <p14:tracePt t="68516" x="3694113" y="3370263"/>
          <p14:tracePt t="68522" x="3694113" y="3394075"/>
          <p14:tracePt t="68532" x="3717925" y="3417888"/>
          <p14:tracePt t="68536" x="3717925" y="3425825"/>
          <p14:tracePt t="68545" x="3725863" y="3440113"/>
          <p14:tracePt t="68553" x="3733800" y="3471863"/>
          <p14:tracePt t="68559" x="3733800" y="3495675"/>
          <p14:tracePt t="68568" x="3741738" y="3503613"/>
          <p14:tracePt t="68575" x="3749675" y="3527425"/>
          <p14:tracePt t="68587" x="3763963" y="3551238"/>
          <p14:tracePt t="68589" x="3779838" y="3567113"/>
          <p14:tracePt t="68599" x="3795713" y="3582988"/>
          <p14:tracePt t="68604" x="3811588" y="3598863"/>
          <p14:tracePt t="68618" x="3827463" y="3598863"/>
          <p14:tracePt t="68620" x="3835400" y="3606800"/>
          <p14:tracePt t="68626" x="3851275" y="3614738"/>
          <p14:tracePt t="68635" x="3851275" y="3622675"/>
          <p14:tracePt t="68652" x="3867150" y="3629025"/>
          <p14:tracePt t="68672" x="3875088" y="3629025"/>
          <p14:tracePt t="68684" x="3883025" y="3629025"/>
          <p14:tracePt t="68703" x="3890963" y="3629025"/>
          <p14:tracePt t="68734" x="3898900" y="3629025"/>
          <p14:tracePt t="68763" x="3906838" y="3614738"/>
          <p14:tracePt t="68777" x="3914775" y="3606800"/>
          <p14:tracePt t="68786" x="3922713" y="3598863"/>
          <p14:tracePt t="68801" x="3938588" y="3590925"/>
          <p14:tracePt t="68807" x="3954463" y="3575050"/>
          <p14:tracePt t="68815" x="3968750" y="3559175"/>
          <p14:tracePt t="68822" x="4008438" y="3527425"/>
          <p14:tracePt t="68833" x="4095750" y="3479800"/>
          <p14:tracePt t="68837" x="4119563" y="3463925"/>
          <p14:tracePt t="68844" x="4197350" y="3417888"/>
          <p14:tracePt t="68854" x="4300538" y="3386138"/>
          <p14:tracePt t="68859" x="4340225" y="3362325"/>
          <p14:tracePt t="68869" x="4433888" y="3314700"/>
          <p14:tracePt t="68874" x="4537075" y="3251200"/>
          <p14:tracePt t="68884" x="4622800" y="3189288"/>
          <p14:tracePt t="68889" x="4694238" y="3125788"/>
          <p14:tracePt t="68900" x="4835525" y="3016250"/>
          <p14:tracePt t="68905" x="4984750" y="2865438"/>
          <p14:tracePt t="68912" x="5040313" y="2811463"/>
          <p14:tracePt t="68920" x="5175250" y="2644775"/>
          <p14:tracePt t="68926" x="5300663" y="2455863"/>
          <p14:tracePt t="68936" x="5340350" y="2386013"/>
          <p14:tracePt t="68944" x="5402263" y="2157413"/>
          <p14:tracePt t="68952" x="5410200" y="1952625"/>
          <p14:tracePt t="68956" x="5410200" y="1724025"/>
          <p14:tracePt t="68968" x="5410200" y="1662113"/>
          <p14:tracePt t="68972" x="5356225" y="1385888"/>
          <p14:tracePt t="68982" x="5260975" y="1063625"/>
          <p14:tracePt t="68987" x="5237163" y="968375"/>
          <p14:tracePt t="68994" x="5119688" y="677863"/>
          <p14:tracePt t="69003" x="5024438" y="473075"/>
          <p14:tracePt t="69019" x="4875213" y="165100"/>
          <p14:tracePt t="69249" x="2922588" y="306388"/>
          <p14:tracePt t="69257" x="2898775" y="361950"/>
          <p14:tracePt t="69268" x="2835275" y="503238"/>
          <p14:tracePt t="69272" x="2795588" y="622300"/>
          <p14:tracePt t="69279" x="2779713" y="669925"/>
          <p14:tracePt t="69288" x="2771775" y="739775"/>
          <p14:tracePt t="69294" x="2763838" y="803275"/>
          <p14:tracePt t="69303" x="2763838" y="866775"/>
          <p14:tracePt t="69309" x="2763838" y="889000"/>
          <p14:tracePt t="69320" x="2763838" y="976313"/>
          <p14:tracePt t="69324" x="2763838" y="1039813"/>
          <p14:tracePt t="69334" x="2763838" y="1077913"/>
          <p14:tracePt t="69339" x="2787650" y="1165225"/>
          <p14:tracePt t="69350" x="2819400" y="1244600"/>
          <p14:tracePt t="69355" x="2843213" y="1282700"/>
          <p14:tracePt t="69362" x="2874963" y="1354138"/>
          <p14:tracePt t="69370" x="2914650" y="1425575"/>
          <p14:tracePt t="69377" x="2946400" y="1465263"/>
          <p14:tracePt t="69388" x="2960688" y="1495425"/>
          <p14:tracePt t="69391" x="3000375" y="1519238"/>
          <p14:tracePt t="69400" x="3055938" y="1566863"/>
          <p14:tracePt t="69407" x="3079750" y="1582738"/>
          <p14:tracePt t="69419" x="3143250" y="1614488"/>
          <p14:tracePt t="69422" x="3228975" y="1662113"/>
          <p14:tracePt t="69430" x="3268663" y="1684338"/>
          <p14:tracePt t="69437" x="3402013" y="1724025"/>
          <p14:tracePt t="69444" x="3529013" y="1771650"/>
          <p14:tracePt t="69454" x="3662363" y="1811338"/>
          <p14:tracePt t="69459" x="3709988" y="1835150"/>
          <p14:tracePt t="69469" x="3843338" y="1889125"/>
          <p14:tracePt t="69475" x="3938588" y="1897063"/>
          <p14:tracePt t="69484" x="3962400" y="1905000"/>
          <p14:tracePt t="69489" x="4008438" y="1905000"/>
          <p14:tracePt t="69502" x="4079875" y="1905000"/>
          <p14:tracePt t="69508" x="4087813" y="1905000"/>
          <p14:tracePt t="69512" x="4135438" y="1905000"/>
          <p14:tracePt t="69520" x="4165600" y="1905000"/>
          <p14:tracePt t="69527" x="4189413" y="1905000"/>
          <p14:tracePt t="69536" x="4205288" y="1889125"/>
          <p14:tracePt t="69542" x="4213225" y="1873250"/>
          <p14:tracePt t="69551" x="4221163" y="1858963"/>
          <p14:tracePt t="69556" x="4229100" y="1843088"/>
          <p14:tracePt t="69568" x="4237038" y="1819275"/>
          <p14:tracePt t="69571" x="4237038" y="1779588"/>
          <p14:tracePt t="69579" x="4237038" y="1763713"/>
          <p14:tracePt t="69589" x="4237038" y="1731963"/>
          <p14:tracePt t="69594" x="4237038" y="1684338"/>
          <p14:tracePt t="69604" x="4229100" y="1654175"/>
          <p14:tracePt t="69610" x="4205288" y="1606550"/>
          <p14:tracePt t="69621" x="4189413" y="1582738"/>
          <p14:tracePt t="69624" x="4181475" y="1566863"/>
          <p14:tracePt t="69635" x="4173538" y="1543050"/>
          <p14:tracePt t="69653" x="4159250" y="1535113"/>
          <p14:tracePt t="69656" x="4151313" y="1535113"/>
          <p14:tracePt t="69661" x="4127500" y="1527175"/>
          <p14:tracePt t="69669" x="4095750" y="1527175"/>
          <p14:tracePt t="69677" x="4079875" y="1527175"/>
          <p14:tracePt t="69686" x="4032250" y="1527175"/>
          <p14:tracePt t="69691" x="3984625" y="1527175"/>
          <p14:tracePt t="69701" x="3930650" y="1527175"/>
          <p14:tracePt t="69706" x="3898900" y="1527175"/>
          <p14:tracePt t="69721" x="3843338" y="1543050"/>
          <p14:tracePt t="69723" x="3787775" y="1582738"/>
          <p14:tracePt t="69729" x="3771900" y="1590675"/>
          <p14:tracePt t="69737" x="3725863" y="1622425"/>
          <p14:tracePt t="69745" x="3702050" y="1638300"/>
          <p14:tracePt t="69753" x="3678238" y="1646238"/>
          <p14:tracePt t="69759" x="3654425" y="1654175"/>
          <p14:tracePt t="69770" x="3630613" y="1676400"/>
          <p14:tracePt t="69774" x="3598863" y="1700213"/>
          <p14:tracePt t="69785" x="3590925" y="1716088"/>
          <p14:tracePt t="69790" x="3575050" y="1731963"/>
          <p14:tracePt t="69804" x="3567113" y="1771650"/>
          <p14:tracePt t="69812" x="3559175" y="1811338"/>
          <p14:tracePt t="69821" x="3552825" y="1843088"/>
          <p14:tracePt t="69826" x="3552825" y="1858963"/>
          <p14:tracePt t="69838" x="3552825" y="1897063"/>
          <p14:tracePt t="69844" x="3552825" y="1928813"/>
          <p14:tracePt t="69852" x="3552825" y="1944688"/>
          <p14:tracePt t="69857" x="3559175" y="1960563"/>
          <p14:tracePt t="69873" x="3582988" y="1984375"/>
          <p14:tracePt t="69877" x="3622675" y="1992313"/>
          <p14:tracePt t="69879" x="3670300" y="2000250"/>
          <p14:tracePt t="69888" x="3702050" y="2000250"/>
          <p14:tracePt t="69894" x="3741738" y="2000250"/>
          <p14:tracePt t="69903" x="3795713" y="2000250"/>
          <p14:tracePt t="69911" x="3819525" y="2000250"/>
          <p14:tracePt t="69922" x="3883025" y="2000250"/>
          <p14:tracePt t="69925" x="3930650" y="1976438"/>
          <p14:tracePt t="69935" x="3968750" y="1952625"/>
          <p14:tracePt t="69939" x="4016375" y="1912938"/>
          <p14:tracePt t="69947" x="4056063" y="1873250"/>
          <p14:tracePt t="69955" x="4071938" y="1843088"/>
          <p14:tracePt t="69962" x="4095750" y="1795463"/>
          <p14:tracePt t="69970" x="4103688" y="1755775"/>
          <p14:tracePt t="69976" x="4111625" y="1731963"/>
          <p14:tracePt t="69987" x="4111625" y="1700213"/>
          <p14:tracePt t="69991" x="4111625" y="1654175"/>
          <p14:tracePt t="70001" x="4111625" y="1598613"/>
          <p14:tracePt t="70021" x="4103688" y="1550988"/>
          <p14:tracePt t="70025" x="4079875" y="1511300"/>
          <p14:tracePt t="70029" x="4079875" y="1503363"/>
          <p14:tracePt t="70037" x="4056063" y="1479550"/>
          <p14:tracePt t="70044" x="4016375" y="1457325"/>
          <p14:tracePt t="70056" x="4000500" y="1449388"/>
          <p14:tracePt t="70066" x="3946525" y="1441450"/>
          <p14:tracePt t="70070" x="3914775" y="1441450"/>
          <p14:tracePt t="70074" x="3851275" y="1433513"/>
          <p14:tracePt t="70088" x="3827463" y="1433513"/>
          <p14:tracePt t="70090" x="3779838" y="1433513"/>
          <p14:tracePt t="70097" x="3741738" y="1441450"/>
          <p14:tracePt t="70105" x="3725863" y="1449388"/>
          <p14:tracePt t="70112" x="3694113" y="1487488"/>
          <p14:tracePt t="70122" x="3670300" y="1519238"/>
          <p14:tracePt t="70126" x="3670300" y="1535113"/>
          <p14:tracePt t="70139" x="3646488" y="1566863"/>
          <p14:tracePt t="70145" x="3646488" y="1606550"/>
          <p14:tracePt t="70152" x="3646488" y="1638300"/>
          <p14:tracePt t="70156" x="3646488" y="1646238"/>
          <p14:tracePt t="70165" x="3646488" y="1654175"/>
          <p14:tracePt t="70172" x="3662363" y="1668463"/>
          <p14:tracePt t="70179" x="3678238" y="1676400"/>
          <p14:tracePt t="70188" x="3694113" y="1676400"/>
          <p14:tracePt t="70194" x="3717925" y="1684338"/>
          <p14:tracePt t="70204" x="3733800" y="1684338"/>
          <p14:tracePt t="70211" x="3763963" y="1684338"/>
          <p14:tracePt t="70219" x="3803650" y="1684338"/>
          <p14:tracePt t="70224" x="3859213" y="1668463"/>
          <p14:tracePt t="70239" x="3875088" y="1662113"/>
          <p14:tracePt t="70241" x="3914775" y="1654175"/>
          <p14:tracePt t="70249" x="3938588" y="1646238"/>
          <p14:tracePt t="70259" x="3946525" y="1630363"/>
          <p14:tracePt t="70262" x="3962400" y="1622425"/>
          <p14:tracePt t="70270" x="3976688" y="1606550"/>
          <p14:tracePt t="70277" x="3976688" y="1598613"/>
          <p14:tracePt t="70287" x="3984625" y="1582738"/>
          <p14:tracePt t="70292" x="3984625" y="1574800"/>
          <p14:tracePt t="70303" x="3984625" y="1566863"/>
          <p14:tracePt t="70306" x="3984625" y="1558925"/>
          <p14:tracePt t="70322" x="3976688" y="1550988"/>
          <p14:tracePt t="70329" x="3968750" y="1550988"/>
          <p14:tracePt t="70338" x="3946525" y="1550988"/>
          <p14:tracePt t="70345" x="3914775" y="1550988"/>
          <p14:tracePt t="70356" x="3898900" y="1550988"/>
          <p14:tracePt t="70359" x="3859213" y="1566863"/>
          <p14:tracePt t="70368" x="3827463" y="1582738"/>
          <p14:tracePt t="70374" x="3811588" y="1606550"/>
          <p14:tracePt t="70390" x="3795713" y="1622425"/>
          <p14:tracePt t="70393" x="3779838" y="1646238"/>
          <p14:tracePt t="70397" x="3771900" y="1668463"/>
          <p14:tracePt t="70405" x="3771900" y="1684338"/>
          <p14:tracePt t="70413" x="3763963" y="1716088"/>
          <p14:tracePt t="70421" x="3763963" y="1771650"/>
          <p14:tracePt t="70426" x="3763963" y="1795463"/>
          <p14:tracePt t="70456" x="3827463" y="2093913"/>
          <p14:tracePt t="70464" x="3835400" y="2117725"/>
          <p14:tracePt t="70481" x="3883025" y="2244725"/>
          <p14:tracePt t="70488" x="3906838" y="2330450"/>
          <p14:tracePt t="70494" x="3922713" y="2409825"/>
          <p14:tracePt t="70505" x="3930650" y="2463800"/>
          <p14:tracePt t="70509" x="3954463" y="2543175"/>
          <p14:tracePt t="70520" x="3968750" y="2630488"/>
          <p14:tracePt t="70525" x="3992563" y="2692400"/>
          <p14:tracePt t="70535" x="3992563" y="2724150"/>
          <p14:tracePt t="70543" x="4008438" y="2779713"/>
          <p14:tracePt t="70547" x="4024313" y="2835275"/>
          <p14:tracePt t="70555" x="4032250" y="2857500"/>
          <p14:tracePt t="70562" x="4064000" y="2913063"/>
          <p14:tracePt t="70572" x="4071938" y="2976563"/>
          <p14:tracePt t="70577" x="4079875" y="2992438"/>
          <p14:tracePt t="70592" x="4119563" y="3086100"/>
          <p14:tracePt t="70602" x="4119563" y="3094038"/>
          <p14:tracePt t="70847" x="4127500" y="3094038"/>
          <p14:tracePt t="70855" x="4189413" y="3101975"/>
          <p14:tracePt t="70862" x="4308475" y="3141663"/>
          <p14:tracePt t="70872" x="4386263" y="3173413"/>
          <p14:tracePt t="70878" x="4646613" y="3259138"/>
          <p14:tracePt t="70887" x="5095875" y="3386138"/>
          <p14:tracePt t="70892" x="5356225" y="3471863"/>
          <p14:tracePt t="70903" x="5907088" y="3652838"/>
          <p14:tracePt t="70907" x="6577013" y="3873500"/>
          <p14:tracePt t="70915" x="7253288" y="4110038"/>
          <p14:tracePt t="70924" x="7553325" y="4227513"/>
          <p14:tracePt t="70929" x="8261350" y="4471988"/>
          <p14:tracePt t="70940" x="8899525" y="4660900"/>
          <p14:tracePt t="70944" x="9128125" y="4724400"/>
          <p14:tracePt t="70955" x="9632950" y="4833938"/>
          <p14:tracePt t="70959" x="10002838" y="4889500"/>
          <p14:tracePt t="70970" x="10112375" y="4889500"/>
          <p14:tracePt t="70974" x="10285413" y="4905375"/>
          <p14:tracePt t="70983" x="10444163" y="4905375"/>
          <p14:tracePt t="70991" x="10569575" y="4905375"/>
          <p14:tracePt t="70996" x="10617200" y="4905375"/>
          <p14:tracePt t="71016" x="10758488" y="4841875"/>
          <p14:tracePt t="71023" x="10782300" y="4833938"/>
          <p14:tracePt t="71028" x="10790238" y="4826000"/>
          <p14:tracePt t="71035" x="10798175" y="4826000"/>
          <p14:tracePt t="71042" x="10806113" y="4810125"/>
          <p14:tracePt t="71057" x="10821988" y="4732338"/>
          <p14:tracePt t="71064" x="10821988" y="4708525"/>
          <p14:tracePt t="71074" x="10821988" y="4692650"/>
          <p14:tracePt t="71080" x="10821988" y="4660900"/>
          <p14:tracePt t="71091" x="10806113" y="4629150"/>
          <p14:tracePt t="71095" x="10798175" y="4621213"/>
          <p14:tracePt t="71106" x="10790238" y="4613275"/>
          <p14:tracePt t="71109" x="10782300" y="4613275"/>
          <p14:tracePt t="71123" x="10774363" y="4613275"/>
          <p14:tracePt t="71126" x="10766425" y="4613275"/>
          <p14:tracePt t="71132" x="10742613" y="4613275"/>
          <p14:tracePt t="71139" x="10710863" y="4621213"/>
          <p14:tracePt t="71147" x="10702925" y="4621213"/>
          <p14:tracePt t="71157" x="10687050" y="4629150"/>
          <p14:tracePt t="71161" x="10648950" y="4637088"/>
          <p14:tracePt t="71172" x="10641013" y="4645025"/>
          <p14:tracePt t="71176" x="10617200" y="4645025"/>
          <p14:tracePt t="71187" x="10593388" y="4645025"/>
          <p14:tracePt t="71192" x="10585450" y="4645025"/>
          <p14:tracePt t="71409" x="10593388" y="4645025"/>
          <p14:tracePt t="71424" x="10601325" y="4645025"/>
          <p14:tracePt t="71439" x="10609263" y="4637088"/>
          <p14:tracePt t="71447" x="10609263" y="4629150"/>
          <p14:tracePt t="71462" x="10617200" y="4605338"/>
          <p14:tracePt t="71473" x="10625138" y="4605338"/>
          <p14:tracePt t="71485" x="10625138" y="4598988"/>
          <p14:tracePt t="71492" x="10633075" y="4591050"/>
          <p14:tracePt t="71500" x="10633075" y="4583113"/>
          <p14:tracePt t="71514" x="10641013" y="4575175"/>
          <p14:tracePt t="71542" x="10641013" y="4567238"/>
          <p14:tracePt t="71551" x="10648950" y="4559300"/>
          <p14:tracePt t="71612" x="10648950" y="4551363"/>
          <p14:tracePt t="71621" x="10656888" y="4543425"/>
          <p14:tracePt t="71627" x="10656888" y="4535488"/>
          <p14:tracePt t="71643" x="10656888" y="4495800"/>
          <p14:tracePt t="71650" x="10656888" y="4464050"/>
          <p14:tracePt t="71657" x="10656888" y="4416425"/>
          <p14:tracePt t="71664" x="10656888" y="4408488"/>
          <p14:tracePt t="71678" x="10641013" y="4378325"/>
          <p14:tracePt t="71681" x="10617200" y="4338638"/>
          <p14:tracePt t="71690" x="10609263" y="4298950"/>
          <p14:tracePt t="71694" x="10601325" y="4275138"/>
          <p14:tracePt t="71704" x="10585450" y="4243388"/>
          <p14:tracePt t="71710" x="10553700" y="4213225"/>
          <p14:tracePt t="71717" x="10545763" y="4189413"/>
          <p14:tracePt t="71725" x="10529888" y="4165600"/>
          <p14:tracePt t="71732" x="10521950" y="4149725"/>
          <p14:tracePt t="71742" x="10506075" y="4141788"/>
          <p14:tracePt t="71746" x="10490200" y="4117975"/>
          <p14:tracePt t="71757" x="10474325" y="4086225"/>
          <p14:tracePt t="71762" x="10466388" y="4062413"/>
          <p14:tracePt t="71771" x="10466388" y="4046538"/>
          <p14:tracePt t="71789" x="10460038" y="4008438"/>
          <p14:tracePt t="71793" x="10452100" y="3992563"/>
          <p14:tracePt t="71799" x="10452100" y="3968750"/>
          <p14:tracePt t="71811" x="10444163" y="3952875"/>
          <p14:tracePt t="71814" x="10444163" y="3944938"/>
          <p14:tracePt t="71824" x="10444163" y="3921125"/>
          <p14:tracePt t="71829" x="10444163" y="3905250"/>
          <p14:tracePt t="71839" x="10444163" y="3889375"/>
          <p14:tracePt t="71844" x="10444163" y="3881438"/>
          <p14:tracePt t="71855" x="10444163" y="3873500"/>
          <p14:tracePt t="71912" x="10436225" y="3921125"/>
          <p14:tracePt t="71921" x="10428288" y="3937000"/>
          <p14:tracePt t="71927" x="10404475" y="4000500"/>
          <p14:tracePt t="71939" x="10396538" y="4030663"/>
          <p14:tracePt t="71944" x="10388600" y="4054475"/>
          <p14:tracePt t="71949" x="10388600" y="4094163"/>
          <p14:tracePt t="71957" x="10380663" y="4133850"/>
          <p14:tracePt t="71964" x="10372725" y="4157663"/>
          <p14:tracePt t="71974" x="10372725" y="4165600"/>
          <p14:tracePt t="71980" x="10364788" y="4181475"/>
          <p14:tracePt t="71990" x="10356850" y="4181475"/>
          <p14:tracePt t="71994" x="10356850" y="4189413"/>
          <p14:tracePt t="72010" x="10348913" y="4197350"/>
          <p14:tracePt t="72072" x="10340975" y="4197350"/>
          <p14:tracePt t="72085" x="10333038" y="4197350"/>
          <p14:tracePt t="72092" x="10333038" y="4189413"/>
          <p14:tracePt t="72107" x="10325100" y="4173538"/>
          <p14:tracePt t="72114" x="10317163" y="4165600"/>
          <p14:tracePt t="72123" x="10317163" y="4157663"/>
          <p14:tracePt t="72129" x="10317163" y="4141788"/>
          <p14:tracePt t="72140" x="10317163" y="4125913"/>
          <p14:tracePt t="72144" x="10317163" y="4110038"/>
          <p14:tracePt t="72157" x="10317163" y="4102100"/>
          <p14:tracePt t="72159" x="10317163" y="4070350"/>
          <p14:tracePt t="72167" x="10333038" y="4038600"/>
          <p14:tracePt t="72174" x="10348913" y="4016375"/>
          <p14:tracePt t="72182" x="10372725" y="3992563"/>
          <p14:tracePt t="72190" x="10388600" y="3968750"/>
          <p14:tracePt t="72196" x="10396538" y="3952875"/>
          <p14:tracePt t="72208" x="10404475" y="3921125"/>
          <p14:tracePt t="72212" x="10404475" y="3905250"/>
          <p14:tracePt t="72222" x="10412413" y="3889375"/>
          <p14:tracePt t="72227" x="10412413" y="3873500"/>
          <p14:tracePt t="72237" x="10420350" y="3857625"/>
          <p14:tracePt t="72242" x="10428288" y="3841750"/>
          <p14:tracePt t="72249" x="10428288" y="3833813"/>
          <p14:tracePt t="72290" x="10436225" y="3833813"/>
          <p14:tracePt t="72317" x="10420350" y="3897313"/>
          <p14:tracePt t="72324" x="10420350" y="3913188"/>
          <p14:tracePt t="72332" x="10404475" y="3952875"/>
          <p14:tracePt t="72341" x="10396538" y="3992563"/>
          <p14:tracePt t="72347" x="10388600" y="4016375"/>
          <p14:tracePt t="72357" x="10364788" y="4038600"/>
          <p14:tracePt t="72363" x="10356850" y="4070350"/>
          <p14:tracePt t="72371" x="10348913" y="4086225"/>
          <p14:tracePt t="72377" x="10340975" y="4102100"/>
          <p14:tracePt t="72385" x="10333038" y="4117975"/>
          <p14:tracePt t="72393" x="10325100" y="4133850"/>
          <p14:tracePt t="72400" x="10317163" y="4141788"/>
          <p14:tracePt t="72408" x="10317163" y="4149725"/>
          <p14:tracePt t="72414" x="10309225" y="4173538"/>
          <p14:tracePt t="72424" x="10301288" y="4173538"/>
          <p14:tracePt t="72430" x="10301288" y="4197350"/>
          <p14:tracePt t="72438" x="10293350" y="4227513"/>
          <p14:tracePt t="72459" x="10285413" y="4267200"/>
          <p14:tracePt t="72467" x="10285413" y="4298950"/>
          <p14:tracePt t="72477" x="10277475" y="4298950"/>
          <p14:tracePt t="72490" x="10277475" y="4306888"/>
          <p14:tracePt t="72497" x="10277475" y="4314825"/>
          <p14:tracePt t="72527" x="10277475" y="4322763"/>
          <p14:tracePt t="72586" x="10285413" y="4306888"/>
          <p14:tracePt t="72594" x="10293350" y="4291013"/>
          <p14:tracePt t="72606" x="10293350" y="4283075"/>
          <p14:tracePt t="72610" x="10293350" y="4275138"/>
          <p14:tracePt t="72617" x="10293350" y="4259263"/>
          <p14:tracePt t="72625" x="10293350" y="4243388"/>
          <p14:tracePt t="72632" x="10293350" y="4227513"/>
          <p14:tracePt t="72640" x="10293350" y="4205288"/>
          <p14:tracePt t="72647" x="10293350" y="4189413"/>
          <p14:tracePt t="72655" x="10293350" y="4181475"/>
          <p14:tracePt t="72675" x="10293350" y="4173538"/>
          <p14:tracePt t="72692" x="10293350" y="4165600"/>
          <p14:tracePt t="72723" x="10285413" y="4181475"/>
          <p14:tracePt t="72741" x="10269538" y="4213225"/>
          <p14:tracePt t="72754" x="10261600" y="4243388"/>
          <p14:tracePt t="72760" x="10255250" y="4267200"/>
          <p14:tracePt t="72767" x="10255250" y="4291013"/>
          <p14:tracePt t="72775" x="10255250" y="4306888"/>
          <p14:tracePt t="72782" x="10247313" y="4330700"/>
          <p14:tracePt t="72792" x="10247313" y="4370388"/>
          <p14:tracePt t="72796" x="10247313" y="4394200"/>
          <p14:tracePt t="72810" x="10247313" y="4408488"/>
          <p14:tracePt t="72812" x="10247313" y="4424363"/>
          <p14:tracePt t="72823" x="10247313" y="4432300"/>
          <p14:tracePt t="72834" x="10247313" y="4440238"/>
          <p14:tracePt t="72858" x="10247313" y="4386263"/>
          <p14:tracePt t="72864" x="10247313" y="4275138"/>
          <p14:tracePt t="72875" x="10247313" y="4243388"/>
          <p14:tracePt t="72879" x="10247313" y="4157663"/>
          <p14:tracePt t="72888" x="10247313" y="4030663"/>
          <p14:tracePt t="72894" x="10231438" y="3944938"/>
          <p14:tracePt t="72906" x="10207625" y="3897313"/>
          <p14:tracePt t="72909" x="10199688" y="3825875"/>
          <p14:tracePt t="72917" x="10160000" y="3748088"/>
          <p14:tracePt t="72924" x="10152063" y="3716338"/>
          <p14:tracePt t="72943" x="10112375" y="3614738"/>
          <p14:tracePt t="72947" x="10096500" y="3590925"/>
          <p14:tracePt t="72956" x="10088563" y="3582988"/>
          <p14:tracePt t="72962" x="10088563" y="3567113"/>
          <p14:tracePt t="72973" x="10080625" y="3559175"/>
          <p14:tracePt t="73029" x="10072688" y="3567113"/>
          <p14:tracePt t="73037" x="10064750" y="3598863"/>
          <p14:tracePt t="73044" x="10050463" y="3652838"/>
          <p14:tracePt t="73052" x="10034588" y="3692525"/>
          <p14:tracePt t="73059" x="10018713" y="3756025"/>
          <p14:tracePt t="73067" x="10002838" y="3913188"/>
          <p14:tracePt t="73075" x="10002838" y="3976688"/>
          <p14:tracePt t="73082" x="10002838" y="4133850"/>
          <p14:tracePt t="73092" x="10002838" y="4306888"/>
          <p14:tracePt t="73097" x="10002838" y="4591050"/>
          <p14:tracePt t="73107" x="10002838" y="4668838"/>
          <p14:tracePt t="73112" x="10064750" y="4881563"/>
          <p14:tracePt t="73123" x="10128250" y="5014913"/>
          <p14:tracePt t="73126" x="10160000" y="5054600"/>
          <p14:tracePt t="73135" x="10207625" y="5094288"/>
          <p14:tracePt t="73145" x="10223500" y="5110163"/>
          <p14:tracePt t="73149" x="10231438" y="5110163"/>
          <p14:tracePt t="73174" x="10239375" y="5102225"/>
          <p14:tracePt t="73180" x="10239375" y="5070475"/>
          <p14:tracePt t="73190" x="10239375" y="5046663"/>
          <p14:tracePt t="73194" x="10239375" y="4999038"/>
          <p14:tracePt t="73208" x="10239375" y="4984750"/>
          <p14:tracePt t="73209" x="10239375" y="4953000"/>
          <p14:tracePt t="73226" x="10239375" y="4889500"/>
          <p14:tracePt t="73232" x="10239375" y="4841875"/>
          <p14:tracePt t="73241" x="10239375" y="4802188"/>
          <p14:tracePt t="73247" x="10239375" y="4787900"/>
          <p14:tracePt t="73256" x="10231438" y="4764088"/>
          <p14:tracePt t="73262" x="10231438" y="4756150"/>
          <p14:tracePt t="73277" x="10223500" y="4748213"/>
          <p14:tracePt t="73300" x="10215563" y="4748213"/>
          <p14:tracePt t="73314" x="10207625" y="4748213"/>
          <p14:tracePt t="73323" x="10199688" y="4748213"/>
          <p14:tracePt t="73329" x="10191750" y="4748213"/>
          <p14:tracePt t="73342" x="10144125" y="4732338"/>
          <p14:tracePt t="73343" x="10136188" y="4732338"/>
          <p14:tracePt t="73352" x="10072688" y="4700588"/>
          <p14:tracePt t="73361" x="9986963" y="4652963"/>
          <p14:tracePt t="73366" x="9899650" y="4591050"/>
          <p14:tracePt t="73376" x="9845675" y="4559300"/>
          <p14:tracePt t="73382" x="9686925" y="4456113"/>
          <p14:tracePt t="73392" x="9482138" y="4291013"/>
          <p14:tracePt t="73396" x="9396413" y="4213225"/>
          <p14:tracePt t="73410" x="9120188" y="4008438"/>
          <p14:tracePt t="73413" x="8750300" y="3684588"/>
          <p14:tracePt t="73420" x="8632825" y="3575050"/>
          <p14:tracePt t="73428" x="8277225" y="3243263"/>
          <p14:tracePt t="73434" x="7821613" y="2827338"/>
          <p14:tracePt t="73443" x="7356475" y="2433638"/>
          <p14:tracePt t="73449" x="7221538" y="2322513"/>
          <p14:tracePt t="73459" x="6827838" y="2024063"/>
          <p14:tracePt t="73464" x="6505575" y="1795463"/>
          <p14:tracePt t="73474" x="6340475" y="1676400"/>
          <p14:tracePt t="73480" x="6056313" y="1503363"/>
          <p14:tracePt t="73494" x="5654675" y="1282700"/>
          <p14:tracePt t="73501" x="5410200" y="1149350"/>
          <p14:tracePt t="73510" x="5175250" y="1047750"/>
          <p14:tracePt t="73516" x="5056188" y="1000125"/>
          <p14:tracePt t="73526" x="4914900" y="944563"/>
          <p14:tracePt t="73531" x="4795838" y="896938"/>
          <p14:tracePt t="73544" x="4702175" y="874713"/>
          <p14:tracePt t="73548" x="4646613" y="850900"/>
          <p14:tracePt t="73557" x="4537075" y="827088"/>
          <p14:tracePt t="73561" x="4386263" y="787400"/>
          <p14:tracePt t="73576" x="4348163" y="763588"/>
          <p14:tracePt t="73579" x="4205288" y="723900"/>
          <p14:tracePt t="73584" x="4071938" y="677863"/>
          <p14:tracePt t="73603" x="4024313" y="661988"/>
          <p14:tracePt t="73609" x="3725863" y="542925"/>
          <p14:tracePt t="73614" x="3552825" y="457200"/>
          <p14:tracePt t="73625" x="3481388" y="417513"/>
          <p14:tracePt t="73629" x="3308350" y="314325"/>
          <p14:tracePt t="73647" x="3048000" y="165100"/>
          <p14:tracePt t="73652" x="2851150" y="23813"/>
        </p14:tracePtLst>
      </p14:laserTraceLst>
    </p:ext>
  </p:extLs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D5CC9-79BE-4EF1-BFA6-7A1718C6C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Put in the sound buttons for these words!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2DEAB-959A-420E-8997-CBD944C3F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/>
              <a:t>like</a:t>
            </a:r>
          </a:p>
          <a:p>
            <a:pPr marL="0" indent="0">
              <a:buNone/>
            </a:pPr>
            <a:r>
              <a:rPr lang="en-GB" sz="3600"/>
              <a:t>time</a:t>
            </a:r>
          </a:p>
          <a:p>
            <a:pPr marL="0" indent="0">
              <a:buNone/>
            </a:pPr>
            <a:r>
              <a:rPr lang="en-GB" sz="3600"/>
              <a:t>slide</a:t>
            </a:r>
          </a:p>
          <a:p>
            <a:pPr marL="0" indent="0">
              <a:buNone/>
            </a:pPr>
            <a:r>
              <a:rPr lang="en-GB" sz="3600"/>
              <a:t>pine</a:t>
            </a:r>
          </a:p>
          <a:p>
            <a:pPr marL="0" indent="0">
              <a:buNone/>
            </a:pPr>
            <a:r>
              <a:rPr lang="en-GB" sz="3600"/>
              <a:t>ripe</a:t>
            </a:r>
          </a:p>
          <a:p>
            <a:pPr marL="0" indent="0">
              <a:buNone/>
            </a:pPr>
            <a:r>
              <a:rPr lang="en-GB" sz="3600"/>
              <a:t>invite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A8FA1D-2E64-4C49-96AB-AF5A00DA5217}"/>
              </a:ext>
            </a:extLst>
          </p:cNvPr>
          <p:cNvSpPr txBox="1"/>
          <p:nvPr/>
        </p:nvSpPr>
        <p:spPr>
          <a:xfrm>
            <a:off x="5142778" y="164095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2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BD87CDE4-E892-4532-A82A-CE8A3BBB962C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952920" y="2323080"/>
              <a:ext cx="543600" cy="189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BD87CDE4-E892-4532-A82A-CE8A3BBB962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43560" y="2313720"/>
                <a:ext cx="562320" cy="20808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EE85FD7A-8C41-4BCF-A847-EFC9BC5E4E21}"/>
              </a:ext>
            </a:extLst>
          </p:cNvPr>
          <p:cNvSpPr txBox="1"/>
          <p:nvPr/>
        </p:nvSpPr>
        <p:spPr>
          <a:xfrm>
            <a:off x="8869627" y="74355"/>
            <a:ext cx="3215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/>
              <a:t>Monday 18</a:t>
            </a:r>
            <a:r>
              <a:rPr lang="en-GB" u="sng" baseline="30000"/>
              <a:t>th</a:t>
            </a:r>
            <a:r>
              <a:rPr lang="en-GB" u="sng"/>
              <a:t> January  </a:t>
            </a:r>
          </a:p>
        </p:txBody>
      </p:sp>
    </p:spTree>
    <p:extLst>
      <p:ext uri="{BB962C8B-B14F-4D97-AF65-F5344CB8AC3E}">
        <p14:creationId xmlns:p14="http://schemas.microsoft.com/office/powerpoint/2010/main" val="302070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210"/>
    </mc:Choice>
    <mc:Fallback xmlns="">
      <p:transition spd="slow" advTm="45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936674" y="169447"/>
            <a:ext cx="10515600" cy="1771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  <a:p>
            <a:r>
              <a:rPr lang="en-GB">
                <a:latin typeface="XCCW Joined 6a" panose="03050602040000000000" pitchFamily="66" charset="0"/>
              </a:rPr>
              <a:t>What is our new sound, can you spot it? </a:t>
            </a:r>
          </a:p>
          <a:p>
            <a:endParaRPr lang="en-GB">
              <a:latin typeface="XCCW Joined 6a" panose="03050602040000000000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9279" y="1756675"/>
            <a:ext cx="1519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err="1">
                <a:latin typeface="XCCW Joined 6a" panose="03050602040000000000" pitchFamily="66" charset="0"/>
              </a:rPr>
              <a:t>ew</a:t>
            </a:r>
            <a:endParaRPr lang="en-GB">
              <a:latin typeface="XCCW Joined 6a" panose="03050602040000000000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18590" y="3343903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latin typeface="XCCW Joined 6a" panose="03050602040000000000" pitchFamily="66" charset="0"/>
              </a:rPr>
              <a:t>Click on the link to watch Geraldine:</a:t>
            </a:r>
            <a:endParaRPr lang="en-GB"/>
          </a:p>
        </p:txBody>
      </p:sp>
      <p:pic>
        <p:nvPicPr>
          <p:cNvPr id="7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4326" y="521501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962955" y="3644729"/>
            <a:ext cx="5031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hlinkClick r:id="rId4"/>
              </a:rPr>
              <a:t>https://www.youtube.com/watch?v=GJL84QOnGIA</a:t>
            </a:r>
            <a:r>
              <a:rPr lang="en-GB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318867" y="4314887"/>
            <a:ext cx="94722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>
                <a:latin typeface="XCCW Joined 6a" panose="03050602040000000000" pitchFamily="66" charset="0"/>
              </a:rPr>
              <a:t>Can you tell your caregiver your new sound?</a:t>
            </a:r>
          </a:p>
          <a:p>
            <a:endParaRPr lang="en-GB" sz="2800">
              <a:latin typeface="XCCW Joined 6a" panose="03050602040000000000" pitchFamily="66" charset="0"/>
            </a:endParaRPr>
          </a:p>
          <a:p>
            <a:r>
              <a:rPr lang="en-GB" sz="2800">
                <a:solidFill>
                  <a:srgbClr val="FF0000"/>
                </a:solidFill>
                <a:latin typeface="XCCW Joined 6a" panose="03050602040000000000" pitchFamily="66" charset="0"/>
              </a:rPr>
              <a:t>What can you find in your house that has ‘</a:t>
            </a:r>
            <a:r>
              <a:rPr lang="en-GB" sz="2800" err="1">
                <a:solidFill>
                  <a:srgbClr val="FF0000"/>
                </a:solidFill>
                <a:latin typeface="XCCW Joined 6a" panose="03050602040000000000" pitchFamily="66" charset="0"/>
              </a:rPr>
              <a:t>ew</a:t>
            </a:r>
            <a:r>
              <a:rPr lang="en-GB" sz="2800">
                <a:solidFill>
                  <a:srgbClr val="FF0000"/>
                </a:solidFill>
                <a:latin typeface="XCCW Joined 6a" panose="03050602040000000000" pitchFamily="66" charset="0"/>
              </a:rPr>
              <a:t>’?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12062" y="0"/>
            <a:ext cx="2364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u="sng">
                <a:latin typeface="XCCW Joined 6a" panose="03050602040000000000" pitchFamily="66" charset="0"/>
              </a:rPr>
              <a:t>Monday 11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59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32"/>
    </mc:Choice>
    <mc:Fallback xmlns="">
      <p:transition spd="slow" advTm="22832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B518C-48FB-437D-B195-4504BB113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Write, hide, spell!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3CA81-84B9-4B69-BF62-3B85DA54E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371" y="1414689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4000"/>
          </a:p>
          <a:p>
            <a:pPr marL="0" indent="0">
              <a:buNone/>
            </a:pPr>
            <a:r>
              <a:rPr lang="en-GB" sz="4000"/>
              <a:t>side</a:t>
            </a:r>
          </a:p>
          <a:p>
            <a:pPr marL="0" indent="0">
              <a:buNone/>
            </a:pPr>
            <a:r>
              <a:rPr lang="en-GB" sz="4000"/>
              <a:t>outside</a:t>
            </a:r>
          </a:p>
          <a:p>
            <a:pPr marL="0" indent="0">
              <a:buNone/>
            </a:pPr>
            <a:r>
              <a:rPr lang="en-GB" sz="4000"/>
              <a:t>shine</a:t>
            </a:r>
          </a:p>
          <a:p>
            <a:pPr marL="0" indent="0">
              <a:buNone/>
            </a:pPr>
            <a:r>
              <a:rPr lang="en-GB" sz="4000"/>
              <a:t>fine</a:t>
            </a:r>
          </a:p>
          <a:p>
            <a:pPr marL="0" indent="0">
              <a:buNone/>
            </a:pPr>
            <a:r>
              <a:rPr lang="en-GB" sz="4000"/>
              <a:t>mine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FEF3C-22BB-48AA-9A58-91E5431C0305}"/>
              </a:ext>
            </a:extLst>
          </p:cNvPr>
          <p:cNvSpPr txBox="1"/>
          <p:nvPr/>
        </p:nvSpPr>
        <p:spPr>
          <a:xfrm>
            <a:off x="7476027" y="391886"/>
            <a:ext cx="3215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/>
              <a:t>Monday 18</a:t>
            </a:r>
            <a:r>
              <a:rPr lang="en-GB" u="sng" baseline="30000"/>
              <a:t>th</a:t>
            </a:r>
            <a:r>
              <a:rPr lang="en-GB" u="sng"/>
              <a:t> January  </a:t>
            </a:r>
          </a:p>
        </p:txBody>
      </p:sp>
    </p:spTree>
    <p:extLst>
      <p:ext uri="{BB962C8B-B14F-4D97-AF65-F5344CB8AC3E}">
        <p14:creationId xmlns:p14="http://schemas.microsoft.com/office/powerpoint/2010/main" val="256413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55"/>
    </mc:Choice>
    <mc:Fallback xmlns="">
      <p:transition spd="slow" advTm="20955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63F0F-4F29-43A8-A374-D8EB38062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Read the sentences.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94DAC-7792-4183-BD9A-7FA321CE8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2" y="5940425"/>
            <a:ext cx="10515600" cy="42771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>
                <a:solidFill>
                  <a:srgbClr val="FF0000"/>
                </a:solidFill>
              </a:rPr>
              <a:t>Can your write your own sentences containing the split diagraph </a:t>
            </a:r>
            <a:r>
              <a:rPr lang="en-GB" err="1">
                <a:solidFill>
                  <a:srgbClr val="FF0000"/>
                </a:solidFill>
              </a:rPr>
              <a:t>i</a:t>
            </a:r>
            <a:r>
              <a:rPr lang="en-GB">
                <a:solidFill>
                  <a:srgbClr val="FF0000"/>
                </a:solidFill>
              </a:rPr>
              <a:t>-e?</a:t>
            </a:r>
          </a:p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21C9E8-1554-4461-822D-DD71C2C60C75}"/>
              </a:ext>
            </a:extLst>
          </p:cNvPr>
          <p:cNvSpPr txBox="1"/>
          <p:nvPr/>
        </p:nvSpPr>
        <p:spPr>
          <a:xfrm>
            <a:off x="707572" y="1690688"/>
            <a:ext cx="7803098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/>
              <a:t>The slide shines.</a:t>
            </a:r>
          </a:p>
          <a:p>
            <a:endParaRPr lang="en-GB" sz="3200"/>
          </a:p>
          <a:p>
            <a:r>
              <a:rPr lang="en-GB" sz="3200"/>
              <a:t>Me and my brother like to play hide and seek.</a:t>
            </a:r>
          </a:p>
          <a:p>
            <a:endParaRPr lang="en-GB" sz="3200"/>
          </a:p>
          <a:p>
            <a:r>
              <a:rPr lang="en-GB" sz="3200"/>
              <a:t>The sun shines bright in the sky. </a:t>
            </a:r>
          </a:p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A611BD-CD69-433D-93D8-C03819B6105B}"/>
              </a:ext>
            </a:extLst>
          </p:cNvPr>
          <p:cNvSpPr txBox="1"/>
          <p:nvPr/>
        </p:nvSpPr>
        <p:spPr>
          <a:xfrm>
            <a:off x="8749655" y="305191"/>
            <a:ext cx="3215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/>
              <a:t>Monday 18</a:t>
            </a:r>
            <a:r>
              <a:rPr lang="en-GB" u="sng" baseline="30000"/>
              <a:t>th</a:t>
            </a:r>
            <a:r>
              <a:rPr lang="en-GB" u="sng"/>
              <a:t> January  </a:t>
            </a:r>
          </a:p>
        </p:txBody>
      </p:sp>
    </p:spTree>
    <p:extLst>
      <p:ext uri="{BB962C8B-B14F-4D97-AF65-F5344CB8AC3E}">
        <p14:creationId xmlns:p14="http://schemas.microsoft.com/office/powerpoint/2010/main" val="175777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10"/>
    </mc:Choice>
    <mc:Fallback xmlns="">
      <p:transition spd="slow" advTm="2581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Recap! How quick can you read these words?</a:t>
            </a:r>
          </a:p>
          <a:p>
            <a:pPr marL="0" indent="0">
              <a:buNone/>
            </a:pPr>
            <a:endParaRPr lang="en-GB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/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638" y="893213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A5A724-EEEC-4A43-89B1-2F972FA2DB81}"/>
              </a:ext>
            </a:extLst>
          </p:cNvPr>
          <p:cNvSpPr txBox="1"/>
          <p:nvPr/>
        </p:nvSpPr>
        <p:spPr>
          <a:xfrm>
            <a:off x="751115" y="2451841"/>
            <a:ext cx="6096000" cy="3725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like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slide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pine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ripe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invite 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C4BD467-52DC-4B1B-A272-82A7ADF8F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D8E688-41B4-4899-8B1E-AFF1AB9FE325}"/>
              </a:ext>
            </a:extLst>
          </p:cNvPr>
          <p:cNvSpPr txBox="1"/>
          <p:nvPr/>
        </p:nvSpPr>
        <p:spPr>
          <a:xfrm>
            <a:off x="9514115" y="45522"/>
            <a:ext cx="2190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Tuesday 19</a:t>
            </a:r>
            <a:r>
              <a:rPr lang="en-GB" baseline="30000"/>
              <a:t>th</a:t>
            </a:r>
            <a:r>
              <a:rPr lang="en-GB"/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43964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14"/>
    </mc:Choice>
    <mc:Fallback xmlns="">
      <p:transition spd="slow" advTm="1761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018" y="168177"/>
            <a:ext cx="10515600" cy="1325563"/>
          </a:xfrm>
        </p:spPr>
        <p:txBody>
          <a:bodyPr/>
          <a:lstStyle/>
          <a:p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Can you add your </a:t>
            </a:r>
            <a:r>
              <a:rPr lang="en-GB" u="sng">
                <a:solidFill>
                  <a:srgbClr val="FF0000"/>
                </a:solidFill>
                <a:latin typeface="XCCW Joined 6a" panose="03050602040000000000" pitchFamily="66" charset="0"/>
              </a:rPr>
              <a:t>sound buttons?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018" y="171450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New sound: </a:t>
            </a:r>
            <a:r>
              <a:rPr lang="en-GB" err="1">
                <a:latin typeface="XCCW Joined 6a" panose="03050602040000000000" pitchFamily="66" charset="0"/>
              </a:rPr>
              <a:t>ew</a:t>
            </a:r>
            <a:r>
              <a:rPr lang="en-GB">
                <a:latin typeface="XCCW Joined 6a" panose="03050602040000000000" pitchFamily="66" charset="0"/>
              </a:rPr>
              <a:t> (</a:t>
            </a:r>
            <a:r>
              <a:rPr lang="en-GB" err="1">
                <a:latin typeface="XCCW Joined 6a" panose="03050602040000000000" pitchFamily="66" charset="0"/>
              </a:rPr>
              <a:t>oo</a:t>
            </a:r>
            <a:r>
              <a:rPr lang="en-GB">
                <a:latin typeface="XCCW Joined 6a" panose="03050602040000000000" pitchFamily="66" charset="0"/>
              </a:rPr>
              <a:t>, </a:t>
            </a:r>
            <a:r>
              <a:rPr lang="en-GB" err="1">
                <a:latin typeface="XCCW Joined 6a" panose="03050602040000000000" pitchFamily="66" charset="0"/>
              </a:rPr>
              <a:t>ue</a:t>
            </a:r>
            <a:r>
              <a:rPr lang="en-GB">
                <a:latin typeface="XCCW Joined 6a" panose="03050602040000000000" pitchFamily="66" charset="0"/>
              </a:rPr>
              <a:t>)</a:t>
            </a:r>
          </a:p>
          <a:p>
            <a:pPr marL="0" indent="0">
              <a:buNone/>
            </a:pPr>
            <a:endParaRPr lang="en-GB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screw</a:t>
            </a: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blew</a:t>
            </a: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chew</a:t>
            </a: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drew</a:t>
            </a: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crew</a:t>
            </a:r>
            <a:endParaRPr lang="en-GB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9034487" y="168177"/>
            <a:ext cx="4120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>
                <a:latin typeface="XCCW Joined 6a" panose="03050602040000000000" pitchFamily="66" charset="0"/>
              </a:rPr>
              <a:t>Monday 11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2020 </a:t>
            </a:r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7620853" y="2156618"/>
            <a:ext cx="5092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</p:spTree>
    <p:extLst>
      <p:ext uri="{BB962C8B-B14F-4D97-AF65-F5344CB8AC3E}">
        <p14:creationId xmlns:p14="http://schemas.microsoft.com/office/powerpoint/2010/main" val="403656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67"/>
    </mc:Choice>
    <mc:Fallback xmlns="">
      <p:transition spd="slow" advTm="2646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stadrive Twin Thread Wood Screw - No.8 x 50mm (Pack of 30): Amazon.co.uk:  DIY &amp; Tool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76" b="37748"/>
          <a:stretch/>
        </p:blipFill>
        <p:spPr bwMode="auto">
          <a:xfrm>
            <a:off x="3480947" y="1612415"/>
            <a:ext cx="4576247" cy="195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445346" y="4296918"/>
            <a:ext cx="671733" cy="1406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541959" y="4132002"/>
            <a:ext cx="295421" cy="2813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5113311" y="4146070"/>
            <a:ext cx="295421" cy="2813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5693013" y="4172258"/>
            <a:ext cx="295421" cy="2813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881574" y="5289549"/>
            <a:ext cx="114933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>
                <a:latin typeface="XCCW Joined 6a" panose="03050602040000000000" pitchFamily="66" charset="0"/>
              </a:rPr>
              <a:t>Fill in the sounds. Think about your diagraphs. </a:t>
            </a:r>
            <a:endParaRPr lang="en-GB" sz="3200"/>
          </a:p>
        </p:txBody>
      </p:sp>
      <p:sp>
        <p:nvSpPr>
          <p:cNvPr id="9" name="Rectangle 8"/>
          <p:cNvSpPr/>
          <p:nvPr/>
        </p:nvSpPr>
        <p:spPr>
          <a:xfrm>
            <a:off x="8058587" y="208771"/>
            <a:ext cx="4120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>
                <a:latin typeface="XCCW Joined 6a" panose="03050602040000000000" pitchFamily="66" charset="0"/>
              </a:rPr>
              <a:t>Monday 11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2020 </a:t>
            </a:r>
            <a:endParaRPr lang="en-GB"/>
          </a:p>
        </p:txBody>
      </p:sp>
      <p:pic>
        <p:nvPicPr>
          <p:cNvPr id="11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092" y="521501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86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48"/>
    </mc:Choice>
    <mc:Fallback xmlns="">
      <p:transition spd="slow" advTm="1284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71" y="913764"/>
            <a:ext cx="10515600" cy="1325563"/>
          </a:xfrm>
        </p:spPr>
        <p:txBody>
          <a:bodyPr/>
          <a:lstStyle/>
          <a:p>
            <a:r>
              <a:rPr lang="en-GB">
                <a:latin typeface="XCCW Joined 6a" panose="03050602040000000000" pitchFamily="66" charset="0"/>
              </a:rPr>
              <a:t>Can you read the sentences?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371" y="2239327"/>
            <a:ext cx="10515600" cy="2760444"/>
          </a:xfrm>
        </p:spPr>
        <p:txBody>
          <a:bodyPr/>
          <a:lstStyle/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I flew over the moon and caught a star.</a:t>
            </a:r>
          </a:p>
          <a:p>
            <a:pPr marL="0" indent="0">
              <a:buNone/>
            </a:pPr>
            <a:endParaRPr lang="en-GB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I blew the candles out on my birthday cake. 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 </a:t>
            </a:r>
            <a:r>
              <a:rPr lang="en-GB">
                <a:latin typeface="XCCW Joined 6a" panose="03050602040000000000" pitchFamily="66" charset="0"/>
              </a:rPr>
              <a:t>The tough meat is hard to chew.</a:t>
            </a:r>
          </a:p>
        </p:txBody>
      </p:sp>
      <p:sp>
        <p:nvSpPr>
          <p:cNvPr id="4" name="Rectangle 3"/>
          <p:cNvSpPr/>
          <p:nvPr/>
        </p:nvSpPr>
        <p:spPr>
          <a:xfrm>
            <a:off x="7904596" y="0"/>
            <a:ext cx="4120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>
                <a:latin typeface="XCCW Joined 6a" panose="03050602040000000000" pitchFamily="66" charset="0"/>
              </a:rPr>
              <a:t>Monday 11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2020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20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068"/>
    </mc:Choice>
    <mc:Fallback xmlns="">
      <p:transition spd="slow" advTm="36068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4133" y="267286"/>
            <a:ext cx="3747867" cy="380463"/>
          </a:xfrm>
        </p:spPr>
        <p:txBody>
          <a:bodyPr>
            <a:noAutofit/>
          </a:bodyPr>
          <a:lstStyle/>
          <a:p>
            <a:r>
              <a:rPr lang="en-GB" sz="2000" u="sng">
                <a:latin typeface="XCCW Joined 6a" panose="03050602040000000000" pitchFamily="66" charset="0"/>
              </a:rPr>
              <a:t>Tuesday 12</a:t>
            </a:r>
            <a:r>
              <a:rPr lang="en-GB" sz="2000" u="sng" baseline="30000">
                <a:latin typeface="XCCW Joined 6a" panose="03050602040000000000" pitchFamily="66" charset="0"/>
              </a:rPr>
              <a:t>th</a:t>
            </a:r>
            <a:r>
              <a:rPr lang="en-GB" sz="2000" u="sng">
                <a:latin typeface="XCCW Joined 6a" panose="03050602040000000000" pitchFamily="66" charset="0"/>
              </a:rPr>
              <a:t> January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Recap! How quick can you read these words?</a:t>
            </a: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screw</a:t>
            </a: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blew</a:t>
            </a: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chew</a:t>
            </a: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drew</a:t>
            </a:r>
          </a:p>
          <a:p>
            <a:pPr marL="0" indent="0">
              <a:buNone/>
            </a:pPr>
            <a:r>
              <a:rPr lang="en-GB">
                <a:latin typeface="XCCW Joined 6a" panose="03050602040000000000" pitchFamily="66" charset="0"/>
              </a:rPr>
              <a:t>crew</a:t>
            </a:r>
          </a:p>
          <a:p>
            <a:pPr marL="0" indent="0">
              <a:buNone/>
            </a:pPr>
            <a:endParaRPr lang="en-GB"/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638" y="893213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9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93"/>
    </mc:Choice>
    <mc:Fallback xmlns="">
      <p:transition spd="slow" advTm="24093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712509" y="112991"/>
            <a:ext cx="3320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>
                <a:latin typeface="XCCW Joined 6a" panose="03050602040000000000" pitchFamily="66" charset="0"/>
              </a:rPr>
              <a:t>Tuesday 12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</a:t>
            </a:r>
            <a:endParaRPr lang="en-GB"/>
          </a:p>
        </p:txBody>
      </p:sp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889" y="1376637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30605" y="482323"/>
            <a:ext cx="6219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latin typeface="XCCW Joined 6a" panose="03050602040000000000" pitchFamily="66" charset="0"/>
              </a:rPr>
              <a:t>What is our new sound, can you spot it?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40591" y="18288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err="1">
                <a:latin typeface="XCCW Joined 6a" panose="03050602040000000000" pitchFamily="66" charset="0"/>
              </a:rPr>
              <a:t>ew</a:t>
            </a:r>
            <a:r>
              <a:rPr lang="en-GB">
                <a:latin typeface="XCCW Joined 6a" panose="03050602040000000000" pitchFamily="66" charset="0"/>
              </a:rPr>
              <a:t>  (you)</a:t>
            </a:r>
          </a:p>
        </p:txBody>
      </p:sp>
      <p:sp>
        <p:nvSpPr>
          <p:cNvPr id="8" name="Rectangle 7"/>
          <p:cNvSpPr/>
          <p:nvPr/>
        </p:nvSpPr>
        <p:spPr>
          <a:xfrm>
            <a:off x="6474277" y="2723829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latin typeface="XCCW Joined 6a" panose="03050602040000000000" pitchFamily="66" charset="0"/>
              </a:rPr>
              <a:t>Click on the link to watch Geraldine:</a:t>
            </a:r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6474277" y="3093161"/>
            <a:ext cx="4997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hlinkClick r:id="rId4"/>
              </a:rPr>
              <a:t>https://www.youtube.com/watch?v=ZojmFjUAGh4</a:t>
            </a:r>
            <a:r>
              <a:rPr lang="en-GB"/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58019" y="446070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>
                <a:latin typeface="XCCW Joined 6a" panose="03050602040000000000" pitchFamily="66" charset="0"/>
              </a:rPr>
              <a:t>Can you tell your caregiver your new sound?</a:t>
            </a:r>
          </a:p>
          <a:p>
            <a:endParaRPr lang="en-GB">
              <a:latin typeface="XCCW Joined 6a" panose="03050602040000000000" pitchFamily="66" charset="0"/>
            </a:endParaRPr>
          </a:p>
          <a:p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What words can you think of that have </a:t>
            </a:r>
            <a:r>
              <a:rPr lang="en-GB" err="1">
                <a:solidFill>
                  <a:srgbClr val="FF0000"/>
                </a:solidFill>
                <a:latin typeface="XCCW Joined 6a" panose="03050602040000000000" pitchFamily="66" charset="0"/>
              </a:rPr>
              <a:t>ew</a:t>
            </a:r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 (you) sound?</a:t>
            </a:r>
          </a:p>
        </p:txBody>
      </p:sp>
    </p:spTree>
    <p:extLst>
      <p:ext uri="{BB962C8B-B14F-4D97-AF65-F5344CB8AC3E}">
        <p14:creationId xmlns:p14="http://schemas.microsoft.com/office/powerpoint/2010/main" val="99396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68"/>
    </mc:Choice>
    <mc:Fallback xmlns="">
      <p:transition spd="slow" advTm="15368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038EE-13FF-4856-AC14-B59CBC33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Can you add your sound buttons?</a:t>
            </a:r>
            <a:br>
              <a:rPr lang="en-GB">
                <a:solidFill>
                  <a:srgbClr val="FF0000"/>
                </a:solidFill>
              </a:rPr>
            </a:br>
            <a:r>
              <a:rPr lang="en-GB"/>
              <a:t>New sound: </a:t>
            </a:r>
            <a:r>
              <a:rPr lang="en-GB" err="1"/>
              <a:t>ew</a:t>
            </a:r>
            <a:r>
              <a:rPr lang="en-GB"/>
              <a:t> (you)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49AFC-D434-4E3E-B5B3-3DB3470FF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/>
              <a:t>stew</a:t>
            </a:r>
          </a:p>
          <a:p>
            <a:pPr marL="0" indent="0">
              <a:buNone/>
            </a:pPr>
            <a:r>
              <a:rPr lang="en-GB"/>
              <a:t>few</a:t>
            </a:r>
          </a:p>
          <a:p>
            <a:pPr marL="0" indent="0">
              <a:buNone/>
            </a:pPr>
            <a:r>
              <a:rPr lang="en-GB"/>
              <a:t>new</a:t>
            </a:r>
          </a:p>
          <a:p>
            <a:pPr marL="0" indent="0">
              <a:buNone/>
            </a:pPr>
            <a:r>
              <a:rPr lang="en-GB"/>
              <a:t>dew</a:t>
            </a:r>
          </a:p>
          <a:p>
            <a:pPr marL="0" indent="0">
              <a:buNone/>
            </a:pPr>
            <a:r>
              <a:rPr lang="en-GB"/>
              <a:t>pew</a:t>
            </a:r>
          </a:p>
          <a:p>
            <a:pPr marL="0" indent="0">
              <a:buNone/>
            </a:pPr>
            <a:r>
              <a:rPr lang="en-GB"/>
              <a:t>mildew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EE4FDC-FEF0-4F22-BC0E-CFD37141948A}"/>
              </a:ext>
            </a:extLst>
          </p:cNvPr>
          <p:cNvSpPr txBox="1"/>
          <p:nvPr/>
        </p:nvSpPr>
        <p:spPr>
          <a:xfrm>
            <a:off x="6204857" y="182562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  <p:pic>
        <p:nvPicPr>
          <p:cNvPr id="6" name="Picture 2" descr="Geraldine the Giraffe (@The1Geraldine) | Twitter">
            <a:extLst>
              <a:ext uri="{FF2B5EF4-FFF2-40B4-BE49-F238E27FC236}">
                <a16:creationId xmlns:a16="http://schemas.microsoft.com/office/drawing/2014/main" id="{1EB954FE-0874-444C-B6AA-2A303B04E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21501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D2EFC3F-ADC0-496F-B35A-33D03B9A6BD0}"/>
              </a:ext>
            </a:extLst>
          </p:cNvPr>
          <p:cNvSpPr/>
          <p:nvPr/>
        </p:nvSpPr>
        <p:spPr>
          <a:xfrm>
            <a:off x="8712509" y="112991"/>
            <a:ext cx="3320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>
                <a:latin typeface="XCCW Joined 6a" panose="03050602040000000000" pitchFamily="66" charset="0"/>
              </a:rPr>
              <a:t>Tuesday 12</a:t>
            </a:r>
            <a:r>
              <a:rPr lang="en-GB" u="sng" baseline="30000">
                <a:latin typeface="XCCW Joined 6a" panose="03050602040000000000" pitchFamily="66" charset="0"/>
              </a:rPr>
              <a:t>th</a:t>
            </a:r>
            <a:r>
              <a:rPr lang="en-GB" u="sng">
                <a:latin typeface="XCCW Joined 6a" panose="03050602040000000000" pitchFamily="66" charset="0"/>
              </a:rPr>
              <a:t> January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82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235"/>
    </mc:Choice>
    <mc:Fallback xmlns="">
      <p:transition spd="slow" advTm="29235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1045</Words>
  <Application>Microsoft Office PowerPoint</Application>
  <PresentationFormat>Widescreen</PresentationFormat>
  <Paragraphs>253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XCCW Joined 6a</vt:lpstr>
      <vt:lpstr>Office Theme</vt:lpstr>
      <vt:lpstr>Phonics </vt:lpstr>
      <vt:lpstr>Monday 11th January 2020 </vt:lpstr>
      <vt:lpstr>PowerPoint Presentation</vt:lpstr>
      <vt:lpstr>Can you add your sound buttons?</vt:lpstr>
      <vt:lpstr>PowerPoint Presentation</vt:lpstr>
      <vt:lpstr>Can you read the sentences?</vt:lpstr>
      <vt:lpstr>Tuesday 12th January </vt:lpstr>
      <vt:lpstr>PowerPoint Presentation</vt:lpstr>
      <vt:lpstr>Can you add your sound buttons? New sound: ew (you)</vt:lpstr>
      <vt:lpstr>PowerPoint Presentation</vt:lpstr>
      <vt:lpstr>Can you read the sentences?</vt:lpstr>
      <vt:lpstr>What did I forget?</vt:lpstr>
      <vt:lpstr>Wednesday 13th January </vt:lpstr>
      <vt:lpstr>PowerPoint Presentation</vt:lpstr>
      <vt:lpstr>Can you add your sound buttons? New sound: oe</vt:lpstr>
      <vt:lpstr>PowerPoint Presentation</vt:lpstr>
      <vt:lpstr>Can you read the sentences?  Can you find today’s sound?  Write your own sentences!</vt:lpstr>
      <vt:lpstr>What did I forget?</vt:lpstr>
      <vt:lpstr>Thursday 14th January </vt:lpstr>
      <vt:lpstr>Thursday 14th January </vt:lpstr>
      <vt:lpstr>Can you add your sound buttons? New sound: au</vt:lpstr>
      <vt:lpstr>Can you read the sentences?  Can you find today’s sound?  Write your own sentences!</vt:lpstr>
      <vt:lpstr>Friday 15th January 2021 </vt:lpstr>
      <vt:lpstr>PowerPoint Presentation</vt:lpstr>
      <vt:lpstr>Can you add your sound buttons? New sound: ey</vt:lpstr>
      <vt:lpstr>Can you read the sentences?  Can you find today’s sound?  Write your own sentences!</vt:lpstr>
      <vt:lpstr>What did I forget?</vt:lpstr>
      <vt:lpstr>PowerPoint Presentation</vt:lpstr>
      <vt:lpstr>Put in the sound buttons for these words!</vt:lpstr>
      <vt:lpstr>Write, hide, spell!</vt:lpstr>
      <vt:lpstr>Read the sentences.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Phonics</dc:title>
  <dc:creator>chelsea joy</dc:creator>
  <cp:lastModifiedBy>chelsea joy</cp:lastModifiedBy>
  <cp:revision>2</cp:revision>
  <dcterms:created xsi:type="dcterms:W3CDTF">2021-01-07T17:41:09Z</dcterms:created>
  <dcterms:modified xsi:type="dcterms:W3CDTF">2021-01-07T18:00:18Z</dcterms:modified>
</cp:coreProperties>
</file>