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296" r:id="rId11"/>
    <p:sldId id="297" r:id="rId12"/>
    <p:sldId id="298" r:id="rId13"/>
    <p:sldId id="311" r:id="rId14"/>
    <p:sldId id="299" r:id="rId15"/>
    <p:sldId id="300" r:id="rId16"/>
    <p:sldId id="306" r:id="rId17"/>
    <p:sldId id="307" r:id="rId18"/>
    <p:sldId id="314" r:id="rId19"/>
    <p:sldId id="315" r:id="rId20"/>
    <p:sldId id="301" r:id="rId21"/>
    <p:sldId id="304" r:id="rId22"/>
    <p:sldId id="308" r:id="rId23"/>
    <p:sldId id="309" r:id="rId24"/>
    <p:sldId id="313" r:id="rId25"/>
    <p:sldId id="31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7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353137A-835B-4165-B123-256D646C53E0}"/>
    <pc:docChg chg="custSel modSld">
      <pc:chgData name="James Clegg" userId="c6df1435-7a36-4b38-be4d-16e68e91152f" providerId="ADAL" clId="{9353137A-835B-4165-B123-256D646C53E0}" dt="2020-12-17T15:16:54.793" v="13"/>
      <pc:docMkLst>
        <pc:docMk/>
      </pc:docMkLst>
      <pc:sldChg chg="modTransition">
        <pc:chgData name="James Clegg" userId="c6df1435-7a36-4b38-be4d-16e68e91152f" providerId="ADAL" clId="{9353137A-835B-4165-B123-256D646C53E0}" dt="2020-12-17T15:16:54.793" v="13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9353137A-835B-4165-B123-256D646C53E0}" dt="2020-12-17T15:16:54.793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4128357408" sldId="298"/>
        </pc:sldMkLst>
        <pc:picChg chg="del">
          <ac:chgData name="James Clegg" userId="c6df1435-7a36-4b38-be4d-16e68e91152f" providerId="ADAL" clId="{9353137A-835B-4165-B123-256D646C53E0}" dt="2020-12-17T15:14:48.659" v="0" actId="478"/>
          <ac:picMkLst>
            <pc:docMk/>
            <pc:sldMk cId="4128357408" sldId="298"/>
            <ac:picMk id="6" creationId="{00000000-0000-0000-0000-000000000000}"/>
          </ac:picMkLst>
        </pc:picChg>
      </pc:sldChg>
      <pc:sldChg chg="modTransition">
        <pc:chgData name="James Clegg" userId="c6df1435-7a36-4b38-be4d-16e68e91152f" providerId="ADAL" clId="{9353137A-835B-4165-B123-256D646C53E0}" dt="2020-12-17T15:16:54.793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3939627984" sldId="300"/>
        </pc:sldMkLst>
        <pc:picChg chg="del">
          <ac:chgData name="James Clegg" userId="c6df1435-7a36-4b38-be4d-16e68e91152f" providerId="ADAL" clId="{9353137A-835B-4165-B123-256D646C53E0}" dt="2020-12-17T15:14:54.744" v="2" actId="478"/>
          <ac:picMkLst>
            <pc:docMk/>
            <pc:sldMk cId="3939627984" sldId="300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3782242679" sldId="301"/>
        </pc:sldMkLst>
        <pc:picChg chg="del">
          <ac:chgData name="James Clegg" userId="c6df1435-7a36-4b38-be4d-16e68e91152f" providerId="ADAL" clId="{9353137A-835B-4165-B123-256D646C53E0}" dt="2020-12-17T15:15:10.842" v="7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3195527484" sldId="304"/>
        </pc:sldMkLst>
        <pc:picChg chg="del">
          <ac:chgData name="James Clegg" userId="c6df1435-7a36-4b38-be4d-16e68e91152f" providerId="ADAL" clId="{9353137A-835B-4165-B123-256D646C53E0}" dt="2020-12-17T15:15:14.516" v="8" actId="478"/>
          <ac:picMkLst>
            <pc:docMk/>
            <pc:sldMk cId="3195527484" sldId="304"/>
            <ac:picMk id="1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1326600752" sldId="306"/>
        </pc:sldMkLst>
        <pc:picChg chg="del">
          <ac:chgData name="James Clegg" userId="c6df1435-7a36-4b38-be4d-16e68e91152f" providerId="ADAL" clId="{9353137A-835B-4165-B123-256D646C53E0}" dt="2020-12-17T15:14:57.932" v="3" actId="478"/>
          <ac:picMkLst>
            <pc:docMk/>
            <pc:sldMk cId="1326600752" sldId="306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1887061119" sldId="307"/>
        </pc:sldMkLst>
        <pc:picChg chg="del">
          <ac:chgData name="James Clegg" userId="c6df1435-7a36-4b38-be4d-16e68e91152f" providerId="ADAL" clId="{9353137A-835B-4165-B123-256D646C53E0}" dt="2020-12-17T15:15:01.039" v="4" actId="478"/>
          <ac:picMkLst>
            <pc:docMk/>
            <pc:sldMk cId="1887061119" sldId="30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3941414840" sldId="308"/>
        </pc:sldMkLst>
        <pc:picChg chg="del">
          <ac:chgData name="James Clegg" userId="c6df1435-7a36-4b38-be4d-16e68e91152f" providerId="ADAL" clId="{9353137A-835B-4165-B123-256D646C53E0}" dt="2020-12-17T15:15:17.177" v="9" actId="478"/>
          <ac:picMkLst>
            <pc:docMk/>
            <pc:sldMk cId="3941414840" sldId="30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3354467651" sldId="309"/>
        </pc:sldMkLst>
        <pc:picChg chg="del">
          <ac:chgData name="James Clegg" userId="c6df1435-7a36-4b38-be4d-16e68e91152f" providerId="ADAL" clId="{9353137A-835B-4165-B123-256D646C53E0}" dt="2020-12-17T15:15:20.463" v="10" actId="478"/>
          <ac:picMkLst>
            <pc:docMk/>
            <pc:sldMk cId="3354467651" sldId="309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264946739" sldId="310"/>
        </pc:sldMkLst>
        <pc:picChg chg="del">
          <ac:chgData name="James Clegg" userId="c6df1435-7a36-4b38-be4d-16e68e91152f" providerId="ADAL" clId="{9353137A-835B-4165-B123-256D646C53E0}" dt="2020-12-17T15:15:26.767" v="12" actId="478"/>
          <ac:picMkLst>
            <pc:docMk/>
            <pc:sldMk cId="264946739" sldId="31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214281023" sldId="311"/>
        </pc:sldMkLst>
        <pc:picChg chg="del">
          <ac:chgData name="James Clegg" userId="c6df1435-7a36-4b38-be4d-16e68e91152f" providerId="ADAL" clId="{9353137A-835B-4165-B123-256D646C53E0}" dt="2020-12-17T15:14:51.182" v="1" actId="478"/>
          <ac:picMkLst>
            <pc:docMk/>
            <pc:sldMk cId="214281023" sldId="311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1793257730" sldId="313"/>
        </pc:sldMkLst>
        <pc:picChg chg="del">
          <ac:chgData name="James Clegg" userId="c6df1435-7a36-4b38-be4d-16e68e91152f" providerId="ADAL" clId="{9353137A-835B-4165-B123-256D646C53E0}" dt="2020-12-17T15:15:23.694" v="11" actId="478"/>
          <ac:picMkLst>
            <pc:docMk/>
            <pc:sldMk cId="1793257730" sldId="313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986008573" sldId="314"/>
        </pc:sldMkLst>
        <pc:picChg chg="del">
          <ac:chgData name="James Clegg" userId="c6df1435-7a36-4b38-be4d-16e68e91152f" providerId="ADAL" clId="{9353137A-835B-4165-B123-256D646C53E0}" dt="2020-12-17T15:15:04.186" v="5" actId="478"/>
          <ac:picMkLst>
            <pc:docMk/>
            <pc:sldMk cId="986008573" sldId="314"/>
            <ac:picMk id="2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353137A-835B-4165-B123-256D646C53E0}" dt="2020-12-17T15:16:54.793" v="13"/>
        <pc:sldMkLst>
          <pc:docMk/>
          <pc:sldMk cId="1741720118" sldId="315"/>
        </pc:sldMkLst>
        <pc:picChg chg="del">
          <ac:chgData name="James Clegg" userId="c6df1435-7a36-4b38-be4d-16e68e91152f" providerId="ADAL" clId="{9353137A-835B-4165-B123-256D646C53E0}" dt="2020-12-17T15:15:07.155" v="6" actId="478"/>
          <ac:picMkLst>
            <pc:docMk/>
            <pc:sldMk cId="1741720118" sldId="315"/>
            <ac:picMk id="2" creationId="{00000000-0000-0000-0000-000000000000}"/>
          </ac:picMkLst>
        </pc:picChg>
      </pc:sldChg>
    </pc:docChg>
  </pc:docChgLst>
  <pc:docChgLst>
    <pc:chgData name="James Clegg" userId="c6df1435-7a36-4b38-be4d-16e68e91152f" providerId="ADAL" clId="{A77C36BC-5FC8-4767-9C6D-C22EBA937783}"/>
    <pc:docChg chg="modSld">
      <pc:chgData name="James Clegg" userId="c6df1435-7a36-4b38-be4d-16e68e91152f" providerId="ADAL" clId="{A77C36BC-5FC8-4767-9C6D-C22EBA937783}" dt="2020-12-17T14:39:29.370" v="1" actId="552"/>
      <pc:docMkLst>
        <pc:docMk/>
      </pc:docMkLst>
      <pc:sldChg chg="modSp">
        <pc:chgData name="James Clegg" userId="c6df1435-7a36-4b38-be4d-16e68e91152f" providerId="ADAL" clId="{A77C36BC-5FC8-4767-9C6D-C22EBA937783}" dt="2020-12-17T14:39:29.370" v="1" actId="552"/>
        <pc:sldMkLst>
          <pc:docMk/>
          <pc:sldMk cId="1793257730" sldId="313"/>
        </pc:sldMkLst>
        <pc:graphicFrameChg chg="mod">
          <ac:chgData name="James Clegg" userId="c6df1435-7a36-4b38-be4d-16e68e91152f" providerId="ADAL" clId="{A77C36BC-5FC8-4767-9C6D-C22EBA937783}" dt="2020-12-17T14:39:29.370" v="1" actId="552"/>
          <ac:graphicFrameMkLst>
            <pc:docMk/>
            <pc:sldMk cId="1793257730" sldId="313"/>
            <ac:graphicFrameMk id="14" creationId="{26E7FDAE-BDFD-9446-A866-BEDCC4F19E78}"/>
          </ac:graphicFrameMkLst>
        </pc:graphicFrameChg>
        <pc:graphicFrameChg chg="mod">
          <ac:chgData name="James Clegg" userId="c6df1435-7a36-4b38-be4d-16e68e91152f" providerId="ADAL" clId="{A77C36BC-5FC8-4767-9C6D-C22EBA937783}" dt="2020-12-17T14:39:29.370" v="1" actId="552"/>
          <ac:graphicFrameMkLst>
            <pc:docMk/>
            <pc:sldMk cId="1793257730" sldId="313"/>
            <ac:graphicFrameMk id="15" creationId="{26E7FDAE-BDFD-9446-A866-BEDCC4F19E78}"/>
          </ac:graphicFrameMkLst>
        </pc:graphicFrameChg>
        <pc:graphicFrameChg chg="mod">
          <ac:chgData name="James Clegg" userId="c6df1435-7a36-4b38-be4d-16e68e91152f" providerId="ADAL" clId="{A77C36BC-5FC8-4767-9C6D-C22EBA937783}" dt="2020-12-17T14:39:29.370" v="1" actId="552"/>
          <ac:graphicFrameMkLst>
            <pc:docMk/>
            <pc:sldMk cId="1793257730" sldId="313"/>
            <ac:graphicFrameMk id="16" creationId="{26E7FDAE-BDFD-9446-A866-BEDCC4F19E7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17/12/2020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17/12/2020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4DC1AEF-F8AF-4EB3-BD1C-BFBA678D0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916017"/>
              </p:ext>
            </p:extLst>
          </p:nvPr>
        </p:nvGraphicFramePr>
        <p:xfrm>
          <a:off x="1197874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D95FA826-8666-4FCC-B231-2B398E24C24C}"/>
              </a:ext>
            </a:extLst>
          </p:cNvPr>
          <p:cNvSpPr/>
          <p:nvPr/>
        </p:nvSpPr>
        <p:spPr>
          <a:xfrm rot="5400000">
            <a:off x="4156904" y="-1276254"/>
            <a:ext cx="195192" cy="6096001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5B2787-ADE7-458A-B51C-70FC14D0DA21}"/>
              </a:ext>
            </a:extLst>
          </p:cNvPr>
          <p:cNvSpPr txBox="1"/>
          <p:nvPr/>
        </p:nvSpPr>
        <p:spPr>
          <a:xfrm>
            <a:off x="1014699" y="1154409"/>
            <a:ext cx="664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100%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9091CAD-6D6C-4AF5-AD9C-4F41589A0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941259"/>
              </p:ext>
            </p:extLst>
          </p:nvPr>
        </p:nvGraphicFramePr>
        <p:xfrm>
          <a:off x="1197874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91681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377523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65556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06482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920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2757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939729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4310903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23" name="Left Brace 22">
            <a:extLst>
              <a:ext uri="{FF2B5EF4-FFF2-40B4-BE49-F238E27FC236}">
                <a16:creationId xmlns:a16="http://schemas.microsoft.com/office/drawing/2014/main" id="{581118AE-3C31-42E6-8C63-A39E98E97EDF}"/>
              </a:ext>
            </a:extLst>
          </p:cNvPr>
          <p:cNvSpPr/>
          <p:nvPr/>
        </p:nvSpPr>
        <p:spPr>
          <a:xfrm rot="16200000" flipV="1">
            <a:off x="1457120" y="2253169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0D60D7-80BD-4129-80DE-473271E7619E}"/>
              </a:ext>
            </a:extLst>
          </p:cNvPr>
          <p:cNvSpPr txBox="1"/>
          <p:nvPr/>
        </p:nvSpPr>
        <p:spPr>
          <a:xfrm>
            <a:off x="1049818" y="2603524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2D88AC60-639C-49A4-BB1C-997F2711E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529590"/>
              </p:ext>
            </p:extLst>
          </p:nvPr>
        </p:nvGraphicFramePr>
        <p:xfrm>
          <a:off x="1197874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91681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377523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65556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06482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920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2757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939729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4310903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1305F4A2-DABD-4978-826C-ECDFE7DF5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54236"/>
              </p:ext>
            </p:extLst>
          </p:nvPr>
        </p:nvGraphicFramePr>
        <p:xfrm>
          <a:off x="1197874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91681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377523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65556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06482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920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2757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939729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4310903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2CFA453B-6A6A-4F62-A78E-CE83463F6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122919"/>
              </p:ext>
            </p:extLst>
          </p:nvPr>
        </p:nvGraphicFramePr>
        <p:xfrm>
          <a:off x="1197874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8315478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91681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377523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65556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06482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920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2757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939729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4310903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rgbClr val="FF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48" name="Left Brace 47">
            <a:extLst>
              <a:ext uri="{FF2B5EF4-FFF2-40B4-BE49-F238E27FC236}">
                <a16:creationId xmlns:a16="http://schemas.microsoft.com/office/drawing/2014/main" id="{2714ECBD-48F7-431B-B80C-1D873ACF2C6A}"/>
              </a:ext>
            </a:extLst>
          </p:cNvPr>
          <p:cNvSpPr/>
          <p:nvPr/>
        </p:nvSpPr>
        <p:spPr>
          <a:xfrm rot="16200000" flipV="1">
            <a:off x="2073229" y="2129677"/>
            <a:ext cx="91110" cy="1824566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5DA9490-915A-4AE5-8D27-D0F3F676662F}"/>
              </a:ext>
            </a:extLst>
          </p:cNvPr>
          <p:cNvSpPr txBox="1"/>
          <p:nvPr/>
        </p:nvSpPr>
        <p:spPr>
          <a:xfrm>
            <a:off x="1707555" y="3061102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30%</a:t>
            </a:r>
          </a:p>
        </p:txBody>
      </p:sp>
      <p:sp>
        <p:nvSpPr>
          <p:cNvPr id="50" name="Left Brace 49">
            <a:extLst>
              <a:ext uri="{FF2B5EF4-FFF2-40B4-BE49-F238E27FC236}">
                <a16:creationId xmlns:a16="http://schemas.microsoft.com/office/drawing/2014/main" id="{50A3C9F0-33E3-4C3D-80F4-2234AE86115F}"/>
              </a:ext>
            </a:extLst>
          </p:cNvPr>
          <p:cNvSpPr/>
          <p:nvPr/>
        </p:nvSpPr>
        <p:spPr>
          <a:xfrm rot="16200000" flipV="1">
            <a:off x="5448761" y="1207363"/>
            <a:ext cx="64697" cy="3642783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32C4E7A-076B-4953-AD23-FA98FCB2D797}"/>
              </a:ext>
            </a:extLst>
          </p:cNvPr>
          <p:cNvSpPr txBox="1"/>
          <p:nvPr/>
        </p:nvSpPr>
        <p:spPr>
          <a:xfrm>
            <a:off x="5142907" y="3028754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60%</a:t>
            </a:r>
          </a:p>
        </p:txBody>
      </p:sp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696F73F7-93B0-4358-ABD1-65A5FF5C1F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19756"/>
              </p:ext>
            </p:extLst>
          </p:nvPr>
        </p:nvGraphicFramePr>
        <p:xfrm>
          <a:off x="1197874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91681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377523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65556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064826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2986723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920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2757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939729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4310903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54" name="Left Brace 53">
            <a:extLst>
              <a:ext uri="{FF2B5EF4-FFF2-40B4-BE49-F238E27FC236}">
                <a16:creationId xmlns:a16="http://schemas.microsoft.com/office/drawing/2014/main" id="{68D61F92-DDB5-469F-BFB8-3E3020EFA637}"/>
              </a:ext>
            </a:extLst>
          </p:cNvPr>
          <p:cNvSpPr/>
          <p:nvPr/>
        </p:nvSpPr>
        <p:spPr>
          <a:xfrm rot="16200000" flipV="1">
            <a:off x="2832559" y="1370344"/>
            <a:ext cx="64698" cy="3316818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2A6C97B-7E58-4FBD-8487-47AB8423909F}"/>
              </a:ext>
            </a:extLst>
          </p:cNvPr>
          <p:cNvSpPr txBox="1"/>
          <p:nvPr/>
        </p:nvSpPr>
        <p:spPr>
          <a:xfrm>
            <a:off x="2521712" y="3061103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55%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4608770-D607-4602-9C91-0BC470E0F4ED}"/>
              </a:ext>
            </a:extLst>
          </p:cNvPr>
          <p:cNvSpPr txBox="1"/>
          <p:nvPr/>
        </p:nvSpPr>
        <p:spPr>
          <a:xfrm rot="16200000">
            <a:off x="878533" y="1966537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172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9" grpId="0"/>
      <p:bldP spid="49" grpId="1"/>
      <p:bldP spid="50" grpId="0" animBg="1"/>
      <p:bldP spid="50" grpId="1" animBg="1"/>
      <p:bldP spid="51" grpId="0"/>
      <p:bldP spid="51" grpId="1"/>
      <p:bldP spid="54" grpId="0" animBg="1"/>
      <p:bldP spid="55" grpId="0"/>
      <p:bldP spid="52" grpId="0"/>
      <p:bldP spid="5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1 - 4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red, fence&#10;&#10;Description automatically generated">
            <a:extLst>
              <a:ext uri="{FF2B5EF4-FFF2-40B4-BE49-F238E27FC236}">
                <a16:creationId xmlns:a16="http://schemas.microsoft.com/office/drawing/2014/main" id="{BF4B28DB-7F36-CE44-8CB7-CBC34DF53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27" y="652398"/>
            <a:ext cx="1849295" cy="17217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86255" y="824755"/>
            <a:ext cx="47056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100 crayons in a box.</a:t>
            </a:r>
          </a:p>
          <a:p>
            <a:r>
              <a:rPr lang="en-GB" sz="2800" dirty="0"/>
              <a:t>10% are broken.</a:t>
            </a:r>
          </a:p>
          <a:p>
            <a:r>
              <a:rPr lang="en-GB" sz="2800" dirty="0"/>
              <a:t>How many are broken?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596287"/>
              </p:ext>
            </p:extLst>
          </p:nvPr>
        </p:nvGraphicFramePr>
        <p:xfrm>
          <a:off x="1520955" y="4002295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823404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28643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659903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091403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22412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010891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0790971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3464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9" name="Left Brace 8"/>
          <p:cNvSpPr/>
          <p:nvPr/>
        </p:nvSpPr>
        <p:spPr>
          <a:xfrm rot="5400000">
            <a:off x="4471359" y="790031"/>
            <a:ext cx="195192" cy="6096001"/>
          </a:xfrm>
          <a:prstGeom prst="leftBrace">
            <a:avLst>
              <a:gd name="adj1" fmla="val 109182"/>
              <a:gd name="adj2" fmla="val 49653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562685" y="2976615"/>
            <a:ext cx="1926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100 crayons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0955" y="4002295"/>
            <a:ext cx="619125" cy="3708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387282" y="4634994"/>
            <a:ext cx="1905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10% broken</a:t>
            </a:r>
          </a:p>
        </p:txBody>
      </p:sp>
      <p:sp>
        <p:nvSpPr>
          <p:cNvPr id="13" name="Left Brace 12"/>
          <p:cNvSpPr/>
          <p:nvPr/>
        </p:nvSpPr>
        <p:spPr>
          <a:xfrm rot="5400000" flipH="1">
            <a:off x="1775061" y="4214152"/>
            <a:ext cx="100067" cy="608279"/>
          </a:xfrm>
          <a:prstGeom prst="leftBrace">
            <a:avLst>
              <a:gd name="adj1" fmla="val 89481"/>
              <a:gd name="adj2" fmla="val 49653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392714" y="5309019"/>
            <a:ext cx="4196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______ crayons are broken.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42140" y="530190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red, fence&#10;&#10;Description automatically generated">
            <a:extLst>
              <a:ext uri="{FF2B5EF4-FFF2-40B4-BE49-F238E27FC236}">
                <a16:creationId xmlns:a16="http://schemas.microsoft.com/office/drawing/2014/main" id="{BF4B28DB-7F36-CE44-8CB7-CBC34DF53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27" y="652398"/>
            <a:ext cx="1849295" cy="17217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86255" y="824755"/>
            <a:ext cx="47056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200 crayons in a box.</a:t>
            </a:r>
          </a:p>
          <a:p>
            <a:r>
              <a:rPr lang="en-GB" sz="2800" dirty="0"/>
              <a:t>10% are broken.</a:t>
            </a:r>
          </a:p>
          <a:p>
            <a:r>
              <a:rPr lang="en-GB" sz="2800" dirty="0"/>
              <a:t>How many are broken?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596287"/>
              </p:ext>
            </p:extLst>
          </p:nvPr>
        </p:nvGraphicFramePr>
        <p:xfrm>
          <a:off x="1520955" y="4002295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823404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28643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659903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091403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22412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010891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0790971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3464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9" name="Left Brace 8"/>
          <p:cNvSpPr/>
          <p:nvPr/>
        </p:nvSpPr>
        <p:spPr>
          <a:xfrm rot="5400000">
            <a:off x="4471359" y="790031"/>
            <a:ext cx="195192" cy="6096001"/>
          </a:xfrm>
          <a:prstGeom prst="leftBrace">
            <a:avLst>
              <a:gd name="adj1" fmla="val 109182"/>
              <a:gd name="adj2" fmla="val 49653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562685" y="2976615"/>
            <a:ext cx="1926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200 crayons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0955" y="4002295"/>
            <a:ext cx="619125" cy="3708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387282" y="4634994"/>
            <a:ext cx="1905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10% broken</a:t>
            </a:r>
          </a:p>
        </p:txBody>
      </p:sp>
      <p:sp>
        <p:nvSpPr>
          <p:cNvPr id="13" name="Left Brace 12"/>
          <p:cNvSpPr/>
          <p:nvPr/>
        </p:nvSpPr>
        <p:spPr>
          <a:xfrm rot="5400000" flipH="1">
            <a:off x="1775061" y="4214152"/>
            <a:ext cx="100067" cy="608279"/>
          </a:xfrm>
          <a:prstGeom prst="leftBrace">
            <a:avLst>
              <a:gd name="adj1" fmla="val 89481"/>
              <a:gd name="adj2" fmla="val 49653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392714" y="5309019"/>
            <a:ext cx="4196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______ crayons are broken.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90831" y="530190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141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733" y="505391"/>
            <a:ext cx="832758" cy="6014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4712" y="585401"/>
            <a:ext cx="3723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Tommy has £1 to spend.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9733" y="1312186"/>
            <a:ext cx="4055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He spends 40 p on sweets.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9733" y="2099551"/>
            <a:ext cx="5554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He spends 35% of the £1 on a pencil.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9733" y="2750942"/>
            <a:ext cx="6895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What percentage of money does he have left?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056" y="5357595"/>
            <a:ext cx="747045" cy="7470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54900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173" y="556353"/>
            <a:ext cx="824773" cy="7267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02" y="734340"/>
            <a:ext cx="1185879" cy="16755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6" y="1462585"/>
            <a:ext cx="1172775" cy="12739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446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733" y="505391"/>
            <a:ext cx="832758" cy="6014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4712" y="585401"/>
            <a:ext cx="3723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Tommy has £1 to spend.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9733" y="1312186"/>
            <a:ext cx="4055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He spends 40 p on sweets.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9733" y="2099551"/>
            <a:ext cx="5554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He spends 35% of the £1 on a pencil.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9733" y="2750942"/>
            <a:ext cx="6895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What percentage of money does he have left?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173" y="556353"/>
            <a:ext cx="824773" cy="7267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02" y="734340"/>
            <a:ext cx="1185879" cy="16755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6" y="1462585"/>
            <a:ext cx="1172775" cy="12739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055703" y="3351264"/>
                <a:ext cx="24978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5"/>
                    </a:solidFill>
                  </a:rPr>
                  <a:t>£1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5"/>
                    </a:solidFill>
                  </a:rPr>
                  <a:t> 100 pence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703" y="3351264"/>
                <a:ext cx="2497800" cy="523220"/>
              </a:xfrm>
              <a:prstGeom prst="rect">
                <a:avLst/>
              </a:prstGeom>
              <a:blipFill>
                <a:blip r:embed="rId9"/>
                <a:stretch>
                  <a:fillRect l="-4878" t="-11628" r="-365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E7FDAE-BDFD-9446-A866-BEDCC4F19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104104"/>
              </p:ext>
            </p:extLst>
          </p:nvPr>
        </p:nvGraphicFramePr>
        <p:xfrm>
          <a:off x="4430268" y="3322776"/>
          <a:ext cx="2736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00">
                  <a:extLst>
                    <a:ext uri="{9D8B030D-6E8A-4147-A177-3AD203B41FA5}">
                      <a16:colId xmlns:a16="http://schemas.microsoft.com/office/drawing/2014/main" val="25982450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815425648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503078470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635022654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60935791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78938929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46384756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57307843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561208596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1983392093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422096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72975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37256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0491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2877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39402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8810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65009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6580953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278786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6E7FDAE-BDFD-9446-A866-BEDCC4F19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126297"/>
              </p:ext>
            </p:extLst>
          </p:nvPr>
        </p:nvGraphicFramePr>
        <p:xfrm>
          <a:off x="4430268" y="3322776"/>
          <a:ext cx="2736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00">
                  <a:extLst>
                    <a:ext uri="{9D8B030D-6E8A-4147-A177-3AD203B41FA5}">
                      <a16:colId xmlns:a16="http://schemas.microsoft.com/office/drawing/2014/main" val="25982450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815425648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503078470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635022654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60935791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78938929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46384756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57307843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561208596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1983392093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422096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72975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37256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0491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2877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39402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8810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65009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6580953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278786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6E7FDAE-BDFD-9446-A866-BEDCC4F19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73034"/>
              </p:ext>
            </p:extLst>
          </p:nvPr>
        </p:nvGraphicFramePr>
        <p:xfrm>
          <a:off x="4430268" y="3322776"/>
          <a:ext cx="2736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00">
                  <a:extLst>
                    <a:ext uri="{9D8B030D-6E8A-4147-A177-3AD203B41FA5}">
                      <a16:colId xmlns:a16="http://schemas.microsoft.com/office/drawing/2014/main" val="25982450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815425648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503078470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635022654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60935791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78938929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46384756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57307843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561208596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1983392093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422096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72975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37256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0491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2877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39402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8810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65009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6580953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27878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174575" y="4591753"/>
            <a:ext cx="1537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25 % left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25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64946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100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 100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200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 200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What fraction of the hundred square is shaded?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Write the fraction as a decimal.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3539430"/>
              </a:xfrm>
              <a:prstGeom prst="rect">
                <a:avLst/>
              </a:prstGeom>
              <a:blipFill>
                <a:blip r:embed="rId4"/>
                <a:stretch>
                  <a:fillRect l="-1626" t="-1721" r="-894" b="-39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24" y="3865072"/>
            <a:ext cx="2324849" cy="223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100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 100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200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 200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What fraction of the hundred square is shaded?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Write the fraction as a decimal.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3539430"/>
              </a:xfrm>
              <a:prstGeom prst="rect">
                <a:avLst/>
              </a:prstGeom>
              <a:blipFill>
                <a:blip r:embed="rId5"/>
                <a:stretch>
                  <a:fillRect l="-1626" t="-1721" r="-894" b="-39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24" y="3865072"/>
            <a:ext cx="2324849" cy="2239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08593" y="334776"/>
            <a:ext cx="128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0902" y="334776"/>
            <a:ext cx="128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80555" y="1616492"/>
            <a:ext cx="128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26883" y="1616492"/>
            <a:ext cx="128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790188" y="4076947"/>
                <a:ext cx="1280160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5"/>
                            </a:solidFill>
                          </a:rPr>
                          <m:t>23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5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188" y="4076947"/>
                <a:ext cx="1280160" cy="7693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804207" y="4989947"/>
            <a:ext cx="128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/>
                </a:solidFill>
              </a:rPr>
              <a:t>0.23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28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866551"/>
              </p:ext>
            </p:extLst>
          </p:nvPr>
        </p:nvGraphicFramePr>
        <p:xfrm>
          <a:off x="2528506" y="620836"/>
          <a:ext cx="379498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498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48324" y="5001565"/>
            <a:ext cx="75137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_______ parts out of a hundred shaded.</a:t>
            </a:r>
          </a:p>
          <a:p>
            <a:r>
              <a:rPr lang="en-GB" sz="2800" dirty="0"/>
              <a:t>This is _______ 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52864" y="495539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02713" y="542542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22867" y="4375623"/>
            <a:ext cx="4764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Percent means parts out of 100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635192"/>
              </p:ext>
            </p:extLst>
          </p:nvPr>
        </p:nvGraphicFramePr>
        <p:xfrm>
          <a:off x="2503106" y="644059"/>
          <a:ext cx="379498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498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79498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831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764384" y="4455852"/>
            <a:ext cx="73342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______ parts out of a hundred shaded.</a:t>
            </a:r>
          </a:p>
          <a:p>
            <a:r>
              <a:rPr lang="en-GB" sz="2800" dirty="0"/>
              <a:t>This is ______ 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503106" y="4467921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49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103963" y="4881391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49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64384" y="5606439"/>
            <a:ext cx="55723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49% is shaded, so </a:t>
            </a:r>
            <a:r>
              <a:rPr lang="en-GB" sz="2800" dirty="0">
                <a:solidFill>
                  <a:schemeClr val="accent1"/>
                </a:solidFill>
              </a:rPr>
              <a:t>51% </a:t>
            </a:r>
            <a:r>
              <a:rPr lang="en-GB" sz="2800" dirty="0"/>
              <a:t>is not shaded.</a:t>
            </a:r>
          </a:p>
          <a:p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66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Table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931813"/>
              </p:ext>
            </p:extLst>
          </p:nvPr>
        </p:nvGraphicFramePr>
        <p:xfrm>
          <a:off x="1206500" y="425973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823404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28643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659903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091403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22412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010891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0790971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13464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777631" y="1048894"/>
            <a:ext cx="6269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Has 6% of the bar model been shaded?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777632" y="1792194"/>
                <a:ext cx="6646789" cy="769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out of 10 pieces shaded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632" y="1792194"/>
                <a:ext cx="6646789" cy="769250"/>
              </a:xfrm>
              <a:prstGeom prst="rect">
                <a:avLst/>
              </a:prstGeom>
              <a:blipFill>
                <a:blip r:embed="rId5"/>
                <a:stretch>
                  <a:fillRect l="-192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777632" y="2585274"/>
                <a:ext cx="6159500" cy="1200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/>
                          <m:t>10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i="0"/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i="0"/>
                          <m:t>100</m:t>
                        </m:r>
                      </m:den>
                    </m:f>
                    <m:r>
                      <a:rPr lang="en-GB" sz="28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 out of 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60%</a:t>
                </a:r>
              </a:p>
              <a:p>
                <a:endParaRPr lang="en-GB" sz="28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632" y="2585274"/>
                <a:ext cx="6159500" cy="12002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4" name="Table 93">
            <a:extLst>
              <a:ext uri="{FF2B5EF4-FFF2-40B4-BE49-F238E27FC236}">
                <a16:creationId xmlns:a16="http://schemas.microsoft.com/office/drawing/2014/main" id="{26E7FDAE-BDFD-9446-A866-BEDCC4F19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063112"/>
              </p:ext>
            </p:extLst>
          </p:nvPr>
        </p:nvGraphicFramePr>
        <p:xfrm>
          <a:off x="3200670" y="3361440"/>
          <a:ext cx="2736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00">
                  <a:extLst>
                    <a:ext uri="{9D8B030D-6E8A-4147-A177-3AD203B41FA5}">
                      <a16:colId xmlns:a16="http://schemas.microsoft.com/office/drawing/2014/main" val="25982450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815425648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503078470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635022654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60935791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78938929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463847567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2757307843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3561208596"/>
                    </a:ext>
                  </a:extLst>
                </a:gridCol>
                <a:gridCol w="273600">
                  <a:extLst>
                    <a:ext uri="{9D8B030D-6E8A-4147-A177-3AD203B41FA5}">
                      <a16:colId xmlns:a16="http://schemas.microsoft.com/office/drawing/2014/main" val="1983392093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422096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72975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37256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30491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2877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402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88104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650096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6580953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278786"/>
                  </a:ext>
                </a:extLst>
              </a:tr>
            </a:tbl>
          </a:graphicData>
        </a:graphic>
      </p:graphicFrame>
      <p:pic>
        <p:nvPicPr>
          <p:cNvPr id="96" name="Picture 9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441" y="1111869"/>
            <a:ext cx="975583" cy="682908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777632" y="1048895"/>
            <a:ext cx="6269117" cy="547050"/>
          </a:xfrm>
          <a:prstGeom prst="wedgeRoundRectCallout">
            <a:avLst>
              <a:gd name="adj1" fmla="val 53155"/>
              <a:gd name="adj2" fmla="val 43348"/>
              <a:gd name="adj3" fmla="val 16667"/>
            </a:avLst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2056" y="5357595"/>
            <a:ext cx="747045" cy="747045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5654900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06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2" grpId="0" animBg="1"/>
      <p:bldP spid="98" grpId="0"/>
      <p:bldP spid="9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F343E8-0C1B-4F1E-9CE7-BDDE827F404E}"/>
              </a:ext>
            </a:extLst>
          </p:cNvPr>
          <p:cNvSpPr txBox="1"/>
          <p:nvPr/>
        </p:nvSpPr>
        <p:spPr>
          <a:xfrm>
            <a:off x="777632" y="698220"/>
            <a:ext cx="664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100%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4DC1AEF-F8AF-4EB3-BD1C-BFBA678D0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074567"/>
              </p:ext>
            </p:extLst>
          </p:nvPr>
        </p:nvGraphicFramePr>
        <p:xfrm>
          <a:off x="1196622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2553AF-EE10-4E6C-9FFC-35F52CB73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971969"/>
              </p:ext>
            </p:extLst>
          </p:nvPr>
        </p:nvGraphicFramePr>
        <p:xfrm>
          <a:off x="1196622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D95FA826-8666-4FCC-B231-2B398E24C24C}"/>
              </a:ext>
            </a:extLst>
          </p:cNvPr>
          <p:cNvSpPr/>
          <p:nvPr/>
        </p:nvSpPr>
        <p:spPr>
          <a:xfrm rot="5400000">
            <a:off x="4156904" y="-1276254"/>
            <a:ext cx="195192" cy="6096001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5B2787-ADE7-458A-B51C-70FC14D0DA21}"/>
              </a:ext>
            </a:extLst>
          </p:cNvPr>
          <p:cNvSpPr txBox="1"/>
          <p:nvPr/>
        </p:nvSpPr>
        <p:spPr>
          <a:xfrm>
            <a:off x="1014699" y="1154409"/>
            <a:ext cx="664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100%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34303F5-C289-43C9-9592-CB06CBFEF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857990"/>
              </p:ext>
            </p:extLst>
          </p:nvPr>
        </p:nvGraphicFramePr>
        <p:xfrm>
          <a:off x="1196622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65428428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7355070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9091CAD-6D6C-4AF5-AD9C-4F41589A0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90552"/>
              </p:ext>
            </p:extLst>
          </p:nvPr>
        </p:nvGraphicFramePr>
        <p:xfrm>
          <a:off x="1196622" y="1925703"/>
          <a:ext cx="6096000" cy="52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91681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377523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655564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006482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19209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42757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939729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4310903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11" name="Left Brace 10">
            <a:extLst>
              <a:ext uri="{FF2B5EF4-FFF2-40B4-BE49-F238E27FC236}">
                <a16:creationId xmlns:a16="http://schemas.microsoft.com/office/drawing/2014/main" id="{FB2AF9AA-4F12-4B2A-9CC5-B8449C2C52CF}"/>
              </a:ext>
            </a:extLst>
          </p:cNvPr>
          <p:cNvSpPr/>
          <p:nvPr/>
        </p:nvSpPr>
        <p:spPr>
          <a:xfrm rot="16200000" flipV="1">
            <a:off x="2618087" y="1125245"/>
            <a:ext cx="195192" cy="3038124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3CD011E4-04F0-4A2D-983E-76886B5B0C37}"/>
              </a:ext>
            </a:extLst>
          </p:cNvPr>
          <p:cNvSpPr/>
          <p:nvPr/>
        </p:nvSpPr>
        <p:spPr>
          <a:xfrm rot="16200000" flipV="1">
            <a:off x="5675964" y="1125245"/>
            <a:ext cx="195192" cy="3038124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4C8653-4D92-4546-B676-136EEFC2BF0B}"/>
              </a:ext>
            </a:extLst>
          </p:cNvPr>
          <p:cNvSpPr txBox="1"/>
          <p:nvPr/>
        </p:nvSpPr>
        <p:spPr>
          <a:xfrm>
            <a:off x="2286084" y="2731656"/>
            <a:ext cx="92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50%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4181AD-E868-44FC-83EA-51B5CD7B8CC3}"/>
              </a:ext>
            </a:extLst>
          </p:cNvPr>
          <p:cNvSpPr txBox="1"/>
          <p:nvPr/>
        </p:nvSpPr>
        <p:spPr>
          <a:xfrm>
            <a:off x="5365780" y="2743677"/>
            <a:ext cx="92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50%</a:t>
            </a: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1AE8E935-95D0-4480-82A3-9F20F24AB108}"/>
              </a:ext>
            </a:extLst>
          </p:cNvPr>
          <p:cNvSpPr/>
          <p:nvPr/>
        </p:nvSpPr>
        <p:spPr>
          <a:xfrm rot="16200000" flipV="1">
            <a:off x="1917225" y="1835986"/>
            <a:ext cx="97595" cy="1519043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C8523C35-DF54-4799-90A0-0E8B2FC6BF86}"/>
              </a:ext>
            </a:extLst>
          </p:cNvPr>
          <p:cNvSpPr/>
          <p:nvPr/>
        </p:nvSpPr>
        <p:spPr>
          <a:xfrm rot="16200000" flipV="1">
            <a:off x="4975102" y="1835987"/>
            <a:ext cx="97595" cy="1519043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81B208-6865-4D59-B86D-0A265D5002C0}"/>
              </a:ext>
            </a:extLst>
          </p:cNvPr>
          <p:cNvSpPr txBox="1"/>
          <p:nvPr/>
        </p:nvSpPr>
        <p:spPr>
          <a:xfrm>
            <a:off x="1573278" y="2731656"/>
            <a:ext cx="92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25%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38CA1F-C88E-4895-8199-EAABC0E37857}"/>
              </a:ext>
            </a:extLst>
          </p:cNvPr>
          <p:cNvSpPr txBox="1"/>
          <p:nvPr/>
        </p:nvSpPr>
        <p:spPr>
          <a:xfrm>
            <a:off x="3092339" y="2731656"/>
            <a:ext cx="92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25%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99A6C373-5E59-4273-BC54-7E3594292A62}"/>
              </a:ext>
            </a:extLst>
          </p:cNvPr>
          <p:cNvSpPr/>
          <p:nvPr/>
        </p:nvSpPr>
        <p:spPr>
          <a:xfrm rot="16200000" flipV="1">
            <a:off x="3456059" y="1835986"/>
            <a:ext cx="97595" cy="1519043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5BEBE93E-7824-4EF7-8517-13B05066DC19}"/>
              </a:ext>
            </a:extLst>
          </p:cNvPr>
          <p:cNvSpPr/>
          <p:nvPr/>
        </p:nvSpPr>
        <p:spPr>
          <a:xfrm rot="16200000" flipV="1">
            <a:off x="6464166" y="1865984"/>
            <a:ext cx="147729" cy="1509183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670A8E-C004-4E71-804D-37EC3194A8CC}"/>
              </a:ext>
            </a:extLst>
          </p:cNvPr>
          <p:cNvSpPr txBox="1"/>
          <p:nvPr/>
        </p:nvSpPr>
        <p:spPr>
          <a:xfrm>
            <a:off x="4595977" y="2731656"/>
            <a:ext cx="92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25%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3A8B4C-9FD4-433C-91E0-98E0EA985B26}"/>
              </a:ext>
            </a:extLst>
          </p:cNvPr>
          <p:cNvSpPr txBox="1"/>
          <p:nvPr/>
        </p:nvSpPr>
        <p:spPr>
          <a:xfrm>
            <a:off x="6115038" y="2731656"/>
            <a:ext cx="92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25%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581118AE-3C31-42E6-8C63-A39E98E97EDF}"/>
              </a:ext>
            </a:extLst>
          </p:cNvPr>
          <p:cNvSpPr/>
          <p:nvPr/>
        </p:nvSpPr>
        <p:spPr>
          <a:xfrm rot="16200000" flipV="1">
            <a:off x="1455867" y="2287465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0D60D7-80BD-4129-80DE-473271E7619E}"/>
              </a:ext>
            </a:extLst>
          </p:cNvPr>
          <p:cNvSpPr txBox="1"/>
          <p:nvPr/>
        </p:nvSpPr>
        <p:spPr>
          <a:xfrm>
            <a:off x="1048565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E9E5400C-CBD2-473F-AD46-66173C808C02}"/>
              </a:ext>
            </a:extLst>
          </p:cNvPr>
          <p:cNvSpPr/>
          <p:nvPr/>
        </p:nvSpPr>
        <p:spPr>
          <a:xfrm rot="16200000" flipV="1">
            <a:off x="2068939" y="2287465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522BD2-F2E4-409C-9161-88219CA55957}"/>
              </a:ext>
            </a:extLst>
          </p:cNvPr>
          <p:cNvSpPr txBox="1"/>
          <p:nvPr/>
        </p:nvSpPr>
        <p:spPr>
          <a:xfrm>
            <a:off x="1661637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29" name="Left Brace 28">
            <a:extLst>
              <a:ext uri="{FF2B5EF4-FFF2-40B4-BE49-F238E27FC236}">
                <a16:creationId xmlns:a16="http://schemas.microsoft.com/office/drawing/2014/main" id="{7C1627E9-218D-4936-8798-869956B972EF}"/>
              </a:ext>
            </a:extLst>
          </p:cNvPr>
          <p:cNvSpPr/>
          <p:nvPr/>
        </p:nvSpPr>
        <p:spPr>
          <a:xfrm rot="16200000" flipV="1">
            <a:off x="2682011" y="2287465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A965D2-439E-4239-80E6-4307D0543A91}"/>
              </a:ext>
            </a:extLst>
          </p:cNvPr>
          <p:cNvSpPr txBox="1"/>
          <p:nvPr/>
        </p:nvSpPr>
        <p:spPr>
          <a:xfrm>
            <a:off x="2274709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4512CB94-CF9B-41D3-B22C-C986AE5F3DE2}"/>
              </a:ext>
            </a:extLst>
          </p:cNvPr>
          <p:cNvSpPr/>
          <p:nvPr/>
        </p:nvSpPr>
        <p:spPr>
          <a:xfrm rot="16200000" flipV="1">
            <a:off x="3295083" y="2287465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576745-4780-46B5-8C3C-446A1B8E6676}"/>
              </a:ext>
            </a:extLst>
          </p:cNvPr>
          <p:cNvSpPr txBox="1"/>
          <p:nvPr/>
        </p:nvSpPr>
        <p:spPr>
          <a:xfrm>
            <a:off x="2887781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33" name="Left Brace 32">
            <a:extLst>
              <a:ext uri="{FF2B5EF4-FFF2-40B4-BE49-F238E27FC236}">
                <a16:creationId xmlns:a16="http://schemas.microsoft.com/office/drawing/2014/main" id="{335CDCB5-05A6-45C5-BCC8-DB9BA21D906A}"/>
              </a:ext>
            </a:extLst>
          </p:cNvPr>
          <p:cNvSpPr/>
          <p:nvPr/>
        </p:nvSpPr>
        <p:spPr>
          <a:xfrm rot="16200000" flipV="1">
            <a:off x="3908155" y="228746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C0F77EA-2BB0-407D-AE70-61817529FDE9}"/>
              </a:ext>
            </a:extLst>
          </p:cNvPr>
          <p:cNvSpPr txBox="1"/>
          <p:nvPr/>
        </p:nvSpPr>
        <p:spPr>
          <a:xfrm>
            <a:off x="3500853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35" name="Left Brace 34">
            <a:extLst>
              <a:ext uri="{FF2B5EF4-FFF2-40B4-BE49-F238E27FC236}">
                <a16:creationId xmlns:a16="http://schemas.microsoft.com/office/drawing/2014/main" id="{5AC99D71-4100-4F73-ADD5-4536C28FB628}"/>
              </a:ext>
            </a:extLst>
          </p:cNvPr>
          <p:cNvSpPr/>
          <p:nvPr/>
        </p:nvSpPr>
        <p:spPr>
          <a:xfrm rot="16200000" flipV="1">
            <a:off x="4521227" y="228746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C34338-8F2D-4ED1-8210-03310F0F19C7}"/>
              </a:ext>
            </a:extLst>
          </p:cNvPr>
          <p:cNvSpPr txBox="1"/>
          <p:nvPr/>
        </p:nvSpPr>
        <p:spPr>
          <a:xfrm>
            <a:off x="4113925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37" name="Left Brace 36">
            <a:extLst>
              <a:ext uri="{FF2B5EF4-FFF2-40B4-BE49-F238E27FC236}">
                <a16:creationId xmlns:a16="http://schemas.microsoft.com/office/drawing/2014/main" id="{C20B5A80-E9C0-46D4-BA07-B58119F74608}"/>
              </a:ext>
            </a:extLst>
          </p:cNvPr>
          <p:cNvSpPr/>
          <p:nvPr/>
        </p:nvSpPr>
        <p:spPr>
          <a:xfrm rot="16200000" flipV="1">
            <a:off x="5134299" y="228746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38ECD4B-9B96-4590-84FB-28C8DEBE2ABD}"/>
              </a:ext>
            </a:extLst>
          </p:cNvPr>
          <p:cNvSpPr txBox="1"/>
          <p:nvPr/>
        </p:nvSpPr>
        <p:spPr>
          <a:xfrm>
            <a:off x="4726997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39" name="Left Brace 38">
            <a:extLst>
              <a:ext uri="{FF2B5EF4-FFF2-40B4-BE49-F238E27FC236}">
                <a16:creationId xmlns:a16="http://schemas.microsoft.com/office/drawing/2014/main" id="{94B6C8DA-245F-4595-B936-DC3449EA4CDA}"/>
              </a:ext>
            </a:extLst>
          </p:cNvPr>
          <p:cNvSpPr/>
          <p:nvPr/>
        </p:nvSpPr>
        <p:spPr>
          <a:xfrm rot="16200000" flipV="1">
            <a:off x="5747371" y="228746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BF7E52-672E-45DC-A4E8-2E43581CF49A}"/>
              </a:ext>
            </a:extLst>
          </p:cNvPr>
          <p:cNvSpPr txBox="1"/>
          <p:nvPr/>
        </p:nvSpPr>
        <p:spPr>
          <a:xfrm>
            <a:off x="5340069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41" name="Left Brace 40">
            <a:extLst>
              <a:ext uri="{FF2B5EF4-FFF2-40B4-BE49-F238E27FC236}">
                <a16:creationId xmlns:a16="http://schemas.microsoft.com/office/drawing/2014/main" id="{B9799D6D-67A4-4287-BCB4-4A54185EA3BF}"/>
              </a:ext>
            </a:extLst>
          </p:cNvPr>
          <p:cNvSpPr/>
          <p:nvPr/>
        </p:nvSpPr>
        <p:spPr>
          <a:xfrm rot="16200000" flipV="1">
            <a:off x="6360443" y="228746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B68F863-C7BF-450E-90E6-68B07F868A8A}"/>
              </a:ext>
            </a:extLst>
          </p:cNvPr>
          <p:cNvSpPr txBox="1"/>
          <p:nvPr/>
        </p:nvSpPr>
        <p:spPr>
          <a:xfrm>
            <a:off x="5953141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  <p:sp>
        <p:nvSpPr>
          <p:cNvPr id="43" name="Left Brace 42">
            <a:extLst>
              <a:ext uri="{FF2B5EF4-FFF2-40B4-BE49-F238E27FC236}">
                <a16:creationId xmlns:a16="http://schemas.microsoft.com/office/drawing/2014/main" id="{8FF2AC14-9233-4B5A-BFCE-5B4EF1C2AC06}"/>
              </a:ext>
            </a:extLst>
          </p:cNvPr>
          <p:cNvSpPr/>
          <p:nvPr/>
        </p:nvSpPr>
        <p:spPr>
          <a:xfrm rot="16200000" flipV="1">
            <a:off x="6973515" y="2287466"/>
            <a:ext cx="91110" cy="609600"/>
          </a:xfrm>
          <a:prstGeom prst="leftBrace">
            <a:avLst>
              <a:gd name="adj1" fmla="val 109182"/>
              <a:gd name="adj2" fmla="val 496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80207EF-54EB-4C63-BDD4-9588B18F0D52}"/>
              </a:ext>
            </a:extLst>
          </p:cNvPr>
          <p:cNvSpPr txBox="1"/>
          <p:nvPr/>
        </p:nvSpPr>
        <p:spPr>
          <a:xfrm>
            <a:off x="6566213" y="2731656"/>
            <a:ext cx="92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600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11" grpId="0" animBg="1"/>
      <p:bldP spid="11" grpId="1" animBg="1"/>
      <p:bldP spid="12" grpId="0" animBg="1"/>
      <p:bldP spid="12" grpId="1" animBg="1"/>
      <p:bldP spid="13" grpId="0"/>
      <p:bldP spid="13" grpId="1"/>
      <p:bldP spid="14" grpId="0"/>
      <p:bldP spid="14" grpId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8" grpId="0" build="allAtOnce"/>
      <p:bldP spid="19" grpId="0" animBg="1"/>
      <p:bldP spid="19" grpId="1" animBg="1"/>
      <p:bldP spid="20" grpId="0" animBg="1"/>
      <p:bldP spid="20" grpId="1" animBg="1"/>
      <p:bldP spid="21" grpId="0"/>
      <p:bldP spid="21" grpId="1"/>
      <p:bldP spid="22" grpId="0" build="allAtOnce"/>
      <p:bldP spid="23" grpId="0" animBg="1"/>
      <p:bldP spid="24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4|4|4.6|8.1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5.3|8.8|6.1|6.3|13.8|3.4|1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24.3|3|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2.7|5.5|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11.3|6.4|15.8|9|6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1.5|2.4|1.7|4.3|2.9|1.7|1.4|5.3|1.8|5.2|1.3|2.9|11|1.2|3.9|2.7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8.1|1|1.4|0.6|1.1|6.8|2.3|4.2|5.5|6.3|0.6|4.9|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8.6|2.6|6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6|8|2.6|1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3.6|5.2|5.3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http://www.w3.org/XML/1998/namespace"/>
    <ds:schemaRef ds:uri="cee99ee9-287b-4f9a-957c-ba5ae7375c9a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208BF1-B19F-4508-8234-9F11B35C09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9571</TotalTime>
  <Words>382</Words>
  <Application>Microsoft Office PowerPoint</Application>
  <PresentationFormat>On-screen Show (4:3)</PresentationFormat>
  <Paragraphs>87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1 - 4 on the worksheet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221</cp:revision>
  <dcterms:created xsi:type="dcterms:W3CDTF">2019-07-05T11:02:13Z</dcterms:created>
  <dcterms:modified xsi:type="dcterms:W3CDTF">2020-12-17T15:16:58Z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