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2" autoAdjust="0"/>
    <p:restoredTop sz="94660"/>
  </p:normalViewPr>
  <p:slideViewPr>
    <p:cSldViewPr snapToGrid="0">
      <p:cViewPr varScale="1">
        <p:scale>
          <a:sx n="41" d="100"/>
          <a:sy n="41" d="100"/>
        </p:scale>
        <p:origin x="48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E5E5B-E400-4D50-B24F-6133DB6E7EFA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A3F8-A3F5-4818-85B1-A2BFF92436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8246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E5E5B-E400-4D50-B24F-6133DB6E7EFA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A3F8-A3F5-4818-85B1-A2BFF92436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3318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E5E5B-E400-4D50-B24F-6133DB6E7EFA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A3F8-A3F5-4818-85B1-A2BFF92436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57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E5E5B-E400-4D50-B24F-6133DB6E7EFA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A3F8-A3F5-4818-85B1-A2BFF92436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395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E5E5B-E400-4D50-B24F-6133DB6E7EFA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A3F8-A3F5-4818-85B1-A2BFF92436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09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E5E5B-E400-4D50-B24F-6133DB6E7EFA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A3F8-A3F5-4818-85B1-A2BFF92436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5166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E5E5B-E400-4D50-B24F-6133DB6E7EFA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A3F8-A3F5-4818-85B1-A2BFF92436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134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E5E5B-E400-4D50-B24F-6133DB6E7EFA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A3F8-A3F5-4818-85B1-A2BFF92436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93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E5E5B-E400-4D50-B24F-6133DB6E7EFA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A3F8-A3F5-4818-85B1-A2BFF92436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128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E5E5B-E400-4D50-B24F-6133DB6E7EFA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A3F8-A3F5-4818-85B1-A2BFF92436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5576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E5E5B-E400-4D50-B24F-6133DB6E7EFA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A3F8-A3F5-4818-85B1-A2BFF92436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245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E5E5B-E400-4D50-B24F-6133DB6E7EFA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CA3F8-A3F5-4818-85B1-A2BFF924367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974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youtu.be/wKoki1NGf5o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ocumentcloud.adobe.com/link/track?uri=urn:aaid:scds:US:752c8c98-95b7-42f0-a7dc-33b30175b4bd" TargetMode="External"/><Relationship Id="rId5" Type="http://schemas.openxmlformats.org/officeDocument/2006/relationships/hyperlink" Target="https://youtu.be/HF9boFySxBw" TargetMode="Externa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t3PaHHcbtZE" TargetMode="External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tmp"/><Relationship Id="rId5" Type="http://schemas.openxmlformats.org/officeDocument/2006/relationships/image" Target="../media/image11.tmp"/><Relationship Id="rId4" Type="http://schemas.openxmlformats.org/officeDocument/2006/relationships/image" Target="../media/image10.tm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zs3685yCfEI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hyperlink" Target="https://youtu.be/AHTuXlFgI3o" TargetMode="External"/><Relationship Id="rId7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2" descr="Free Creative Cliparts, Download Free Clip Art, Free Clip Art on Clipart 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42"/>
          <a:stretch/>
        </p:blipFill>
        <p:spPr bwMode="auto">
          <a:xfrm>
            <a:off x="1045028" y="1306286"/>
            <a:ext cx="9927771" cy="555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535606" y="250261"/>
            <a:ext cx="89466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Wednesday </a:t>
            </a:r>
            <a:r>
              <a:rPr lang="en-US" sz="5400" u="sng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r>
              <a:rPr lang="en-US" sz="5400" u="sng" baseline="30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</a:t>
            </a:r>
            <a:r>
              <a:rPr lang="en-US" sz="5400" u="sng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54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February </a:t>
            </a:r>
            <a:r>
              <a:rPr lang="en-US" sz="54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2021</a:t>
            </a:r>
            <a:endParaRPr lang="en-US" sz="5400" b="0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791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12" y="3250793"/>
            <a:ext cx="5448657" cy="3364523"/>
          </a:xfrm>
          <a:prstGeom prst="rect">
            <a:avLst/>
          </a:prstGeom>
        </p:spPr>
      </p:pic>
      <p:pic>
        <p:nvPicPr>
          <p:cNvPr id="1026" name="Picture 2" descr="Pop-Up 3D Words and Messages! : 7 Steps (with Pictures) - Instructable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28" r="6403" b="19070"/>
          <a:stretch/>
        </p:blipFill>
        <p:spPr bwMode="auto">
          <a:xfrm>
            <a:off x="5705269" y="799389"/>
            <a:ext cx="5970915" cy="306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 rot="636398">
            <a:off x="6073793" y="448039"/>
            <a:ext cx="567148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Make your own</a:t>
            </a:r>
            <a:endParaRPr lang="en-US" sz="66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028" name="Picture 4" descr="3d image of colorful book in shelve in shape of book word — Stock Photo ©  StockerNumber2 #7089041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269" y="2599593"/>
            <a:ext cx="3204269" cy="180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699435" y="4971724"/>
            <a:ext cx="3170483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https://youtu.be/wKoki1NGf5o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167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18" y="325149"/>
            <a:ext cx="7768595" cy="3496573"/>
          </a:xfrm>
          <a:prstGeom prst="rect">
            <a:avLst/>
          </a:prstGeom>
        </p:spPr>
      </p:pic>
      <p:pic>
        <p:nvPicPr>
          <p:cNvPr id="2050" name="Picture 2" descr="Pop Up Toy Clip Art - Royalty Free - GoGraph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4"/>
          <a:stretch/>
        </p:blipFill>
        <p:spPr bwMode="auto">
          <a:xfrm>
            <a:off x="8051413" y="2647866"/>
            <a:ext cx="4140587" cy="4210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IY | 3D Pop Up Box Card | Explosion Box Scrapbook Idea - YouTub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792" y="3937928"/>
            <a:ext cx="4984648" cy="2803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8519152" y="325149"/>
            <a:ext cx="3205108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https://youtu.be/HF9boFySxBw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8875543" y="1406330"/>
            <a:ext cx="2492325" cy="1561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</a:t>
            </a:r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://documentcloud.adobe.com/link/track?uri=urn:aaid:scds:US:752c8c98-95b7-42f0-a7dc-33b30175b4bd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8875543" y="778622"/>
            <a:ext cx="219848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Cube net: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847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AVE FUN AND PLAY PAPER GAMES AT HOME - YouTub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36118" cy="2214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aper toy antistress transformer | Easy paper toy for kids | Paper craft...  | Paper crafts diy kids, Paper crafts, Paper games for kid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2" y="4592822"/>
            <a:ext cx="3917975" cy="202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522" y="0"/>
            <a:ext cx="4034927" cy="2710485"/>
          </a:xfrm>
          <a:prstGeom prst="rect">
            <a:avLst/>
          </a:prstGeom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3" y="2284075"/>
            <a:ext cx="3917975" cy="2238739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3522" y="3019791"/>
            <a:ext cx="4372585" cy="3600953"/>
          </a:xfrm>
          <a:prstGeom prst="rect">
            <a:avLst/>
          </a:prstGeom>
        </p:spPr>
      </p:pic>
      <p:pic>
        <p:nvPicPr>
          <p:cNvPr id="3082" name="Picture 10" descr="Office Games Clipart Stock Vectors, Images &amp; Vector Art | Shutterstock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4"/>
          <a:stretch/>
        </p:blipFill>
        <p:spPr bwMode="auto">
          <a:xfrm>
            <a:off x="4267637" y="2780494"/>
            <a:ext cx="2562225" cy="247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149329" y="5727765"/>
            <a:ext cx="3110980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https://youtu.be/t3PaHHcbtZE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Rectangle 6"/>
          <p:cNvSpPr/>
          <p:nvPr/>
        </p:nvSpPr>
        <p:spPr>
          <a:xfrm rot="21057169">
            <a:off x="3838385" y="588934"/>
            <a:ext cx="373286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Paper games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159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rts And Crafts Clipart, Transparent PNG Clipart Images Free Download -  ClipartMa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944" y="276347"/>
            <a:ext cx="7102133" cy="539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016113" y="6118529"/>
            <a:ext cx="3003836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https://youtu.be/zs3685yCfEI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44618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rawing clipart 3 | Nice clip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52" y="387227"/>
            <a:ext cx="4569863" cy="240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8456777" y="5907514"/>
            <a:ext cx="3062570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https://youtu.be/AHTuXlFgI3o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126" name="Picture 6" descr="Finger Painting with Acrylics--Satisfying! - YouTub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8216" y="95615"/>
            <a:ext cx="4353783" cy="244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Homemade Finger Paint That's Actually Safe for Kids - Dr. Ax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5134" name="Picture 14" descr="4 - Ingredient Homemade Finger Paint Recipe - Fun Cheap or Fre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407692"/>
            <a:ext cx="3097447" cy="2499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Finger Paint Images, Stock Photos &amp; Vectors | Shutterstock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47"/>
          <a:stretch/>
        </p:blipFill>
        <p:spPr bwMode="auto">
          <a:xfrm>
            <a:off x="3705469" y="4657603"/>
            <a:ext cx="3026571" cy="197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How to Create Amazing Effects with Oil Pastels | Top Tips | MontMarte  International Pty Lt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2793">
            <a:off x="7270873" y="3771689"/>
            <a:ext cx="4533656" cy="192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10 Best Oil Paints for Beginners and Professional Artist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7421">
            <a:off x="5149608" y="1733384"/>
            <a:ext cx="3106233" cy="1630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7901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30</Words>
  <Application>Microsoft Office PowerPoint</Application>
  <PresentationFormat>Widescreen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Stopsley Community Primary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Shortall</dc:creator>
  <cp:lastModifiedBy>Hannah Shortall</cp:lastModifiedBy>
  <cp:revision>3</cp:revision>
  <dcterms:created xsi:type="dcterms:W3CDTF">2021-01-08T15:04:02Z</dcterms:created>
  <dcterms:modified xsi:type="dcterms:W3CDTF">2021-01-08T15:26:51Z</dcterms:modified>
</cp:coreProperties>
</file>