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389EF-144A-4455-901C-9DF3CD281EFF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3E48F-D78D-4979-A80B-5031EE270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4839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389EF-144A-4455-901C-9DF3CD281EFF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3E48F-D78D-4979-A80B-5031EE270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851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389EF-144A-4455-901C-9DF3CD281EFF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3E48F-D78D-4979-A80B-5031EE270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1308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389EF-144A-4455-901C-9DF3CD281EFF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3E48F-D78D-4979-A80B-5031EE270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7131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389EF-144A-4455-901C-9DF3CD281EFF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3E48F-D78D-4979-A80B-5031EE270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5627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389EF-144A-4455-901C-9DF3CD281EFF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3E48F-D78D-4979-A80B-5031EE270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5220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389EF-144A-4455-901C-9DF3CD281EFF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3E48F-D78D-4979-A80B-5031EE270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6997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389EF-144A-4455-901C-9DF3CD281EFF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3E48F-D78D-4979-A80B-5031EE270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9349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389EF-144A-4455-901C-9DF3CD281EFF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3E48F-D78D-4979-A80B-5031EE270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1926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389EF-144A-4455-901C-9DF3CD281EFF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3E48F-D78D-4979-A80B-5031EE270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535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389EF-144A-4455-901C-9DF3CD281EFF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3E48F-D78D-4979-A80B-5031EE270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947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389EF-144A-4455-901C-9DF3CD281EFF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3E48F-D78D-4979-A80B-5031EE270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74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571500"/>
            <a:ext cx="1080135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1117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388892"/>
            <a:ext cx="106584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713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037" y="381817"/>
            <a:ext cx="105918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06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566737"/>
            <a:ext cx="10477500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43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852487"/>
            <a:ext cx="105918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839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495" y="472576"/>
            <a:ext cx="104775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349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887" y="471759"/>
            <a:ext cx="107061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843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934" y="596265"/>
            <a:ext cx="105251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096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562111"/>
            <a:ext cx="107156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129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647019"/>
            <a:ext cx="105441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294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502" y="591774"/>
            <a:ext cx="104775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48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Gabrielle Davis</dc:creator>
  <cp:lastModifiedBy>Gabrielle Davis</cp:lastModifiedBy>
  <cp:revision>1</cp:revision>
  <dcterms:created xsi:type="dcterms:W3CDTF">2021-02-25T16:19:31Z</dcterms:created>
  <dcterms:modified xsi:type="dcterms:W3CDTF">2021-02-25T16:20:00Z</dcterms:modified>
</cp:coreProperties>
</file>