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1" autoAdjust="0"/>
    <p:restoredTop sz="94660"/>
  </p:normalViewPr>
  <p:slideViewPr>
    <p:cSldViewPr snapToGrid="0">
      <p:cViewPr varScale="1">
        <p:scale>
          <a:sx n="51" d="100"/>
          <a:sy n="51" d="100"/>
        </p:scale>
        <p:origin x="96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680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050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948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0607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538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699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692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272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512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444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238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564E5-52FE-462F-AF1A-2CF973900180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FC936-715C-4293-A2BC-7399143AE9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628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Music lesson 2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Homemade musical instruments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0181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Homemade musical instruments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Your task for this week is to create your own homemade instruments using items that you can find around the house. </a:t>
            </a:r>
          </a:p>
          <a:p>
            <a:pPr marL="0" indent="0">
              <a:buNone/>
            </a:pPr>
            <a:r>
              <a:rPr lang="en-GB" dirty="0" smtClean="0"/>
              <a:t>You will then need to write down a description of the type of noise that your instrument makes.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Challenge – can you also explain how to change the sound that your instrument makes? E.g. to make the sound louder.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4562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 can design your own instrument, here are some ideas: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344" y="1843088"/>
            <a:ext cx="2568555" cy="23305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467" y="1786803"/>
            <a:ext cx="2650115" cy="24123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150" y="1786803"/>
            <a:ext cx="2114095" cy="23868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108" y="4441164"/>
            <a:ext cx="2733026" cy="20410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7813" y="3596037"/>
            <a:ext cx="2924175" cy="18671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7813" y="1786803"/>
            <a:ext cx="2924175" cy="14573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90467" y="4454180"/>
            <a:ext cx="2685448" cy="20280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7483" y="4341676"/>
            <a:ext cx="2021443" cy="224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500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86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Music lesson 2</vt:lpstr>
      <vt:lpstr>Homemade musical instruments</vt:lpstr>
      <vt:lpstr>You can design your own instrument, here are some ideas: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Music lesson 2</dc:title>
  <dc:creator>Emma Southwell</dc:creator>
  <cp:lastModifiedBy>Emma Southwell</cp:lastModifiedBy>
  <cp:revision>4</cp:revision>
  <dcterms:created xsi:type="dcterms:W3CDTF">2021-01-28T10:10:19Z</dcterms:created>
  <dcterms:modified xsi:type="dcterms:W3CDTF">2021-01-28T10:31:26Z</dcterms:modified>
</cp:coreProperties>
</file>