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theme/theme5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10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4"/>
  </p:notesMasterIdLst>
  <p:sldIdLst>
    <p:sldId id="296" r:id="rId11"/>
    <p:sldId id="297" r:id="rId12"/>
    <p:sldId id="323" r:id="rId13"/>
    <p:sldId id="338" r:id="rId14"/>
    <p:sldId id="299" r:id="rId15"/>
    <p:sldId id="339" r:id="rId16"/>
    <p:sldId id="330" r:id="rId17"/>
    <p:sldId id="333" r:id="rId18"/>
    <p:sldId id="300" r:id="rId19"/>
    <p:sldId id="335" r:id="rId20"/>
    <p:sldId id="336" r:id="rId21"/>
    <p:sldId id="306" r:id="rId22"/>
    <p:sldId id="337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0" userDrawn="1">
          <p15:clr>
            <a:srgbClr val="A4A3A4"/>
          </p15:clr>
        </p15:guide>
        <p15:guide id="2" pos="45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96327"/>
  </p:normalViewPr>
  <p:slideViewPr>
    <p:cSldViewPr snapToGrid="0" snapToObjects="1">
      <p:cViewPr varScale="1">
        <p:scale>
          <a:sx n="69" d="100"/>
          <a:sy n="69" d="100"/>
        </p:scale>
        <p:origin x="1440" y="66"/>
      </p:cViewPr>
      <p:guideLst>
        <p:guide orient="horz" pos="1570"/>
        <p:guide pos="45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notesMaster" Target="notesMasters/notesMaster1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FA08F274-8049-4DCE-A302-414F8E413FDF}"/>
    <pc:docChg chg="custSel modSld">
      <pc:chgData name="James Clegg" userId="c6df1435-7a36-4b38-be4d-16e68e91152f" providerId="ADAL" clId="{FA08F274-8049-4DCE-A302-414F8E413FDF}" dt="2021-01-25T09:20:11.946" v="12"/>
      <pc:docMkLst>
        <pc:docMk/>
      </pc:docMkLst>
      <pc:sldChg chg="modTransition">
        <pc:chgData name="James Clegg" userId="c6df1435-7a36-4b38-be4d-16e68e91152f" providerId="ADAL" clId="{FA08F274-8049-4DCE-A302-414F8E413FDF}" dt="2021-01-25T09:20:11.946" v="12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FA08F274-8049-4DCE-A302-414F8E413FDF}" dt="2021-01-25T09:20:11.946" v="12"/>
        <pc:sldMkLst>
          <pc:docMk/>
          <pc:sldMk cId="861935487" sldId="297"/>
        </pc:sldMkLst>
      </pc:sldChg>
      <pc:sldChg chg="modTransition">
        <pc:chgData name="James Clegg" userId="c6df1435-7a36-4b38-be4d-16e68e91152f" providerId="ADAL" clId="{FA08F274-8049-4DCE-A302-414F8E413FDF}" dt="2021-01-25T09:20:11.946" v="12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FA08F274-8049-4DCE-A302-414F8E413FDF}" dt="2021-01-25T09:20:11.946" v="12"/>
        <pc:sldMkLst>
          <pc:docMk/>
          <pc:sldMk cId="3939627984" sldId="300"/>
        </pc:sldMkLst>
        <pc:picChg chg="del">
          <ac:chgData name="James Clegg" userId="c6df1435-7a36-4b38-be4d-16e68e91152f" providerId="ADAL" clId="{FA08F274-8049-4DCE-A302-414F8E413FDF}" dt="2021-01-25T09:19:45" v="5" actId="478"/>
          <ac:picMkLst>
            <pc:docMk/>
            <pc:sldMk cId="3939627984" sldId="30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A08F274-8049-4DCE-A302-414F8E413FDF}" dt="2021-01-25T09:20:11.946" v="12"/>
        <pc:sldMkLst>
          <pc:docMk/>
          <pc:sldMk cId="3782242679" sldId="301"/>
        </pc:sldMkLst>
        <pc:picChg chg="del">
          <ac:chgData name="James Clegg" userId="c6df1435-7a36-4b38-be4d-16e68e91152f" providerId="ADAL" clId="{FA08F274-8049-4DCE-A302-414F8E413FDF}" dt="2021-01-25T09:19:53.048" v="8" actId="478"/>
          <ac:picMkLst>
            <pc:docMk/>
            <pc:sldMk cId="3782242679" sldId="30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A08F274-8049-4DCE-A302-414F8E413FDF}" dt="2021-01-25T09:20:11.946" v="12"/>
        <pc:sldMkLst>
          <pc:docMk/>
          <pc:sldMk cId="2967051476" sldId="306"/>
        </pc:sldMkLst>
        <pc:picChg chg="del">
          <ac:chgData name="James Clegg" userId="c6df1435-7a36-4b38-be4d-16e68e91152f" providerId="ADAL" clId="{FA08F274-8049-4DCE-A302-414F8E413FDF}" dt="2021-01-25T09:19:55.925" v="9" actId="478"/>
          <ac:picMkLst>
            <pc:docMk/>
            <pc:sldMk cId="2967051476" sldId="306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A08F274-8049-4DCE-A302-414F8E413FDF}" dt="2021-01-25T09:20:11.946" v="12"/>
        <pc:sldMkLst>
          <pc:docMk/>
          <pc:sldMk cId="1523482686" sldId="317"/>
        </pc:sldMkLst>
        <pc:picChg chg="del">
          <ac:chgData name="James Clegg" userId="c6df1435-7a36-4b38-be4d-16e68e91152f" providerId="ADAL" clId="{FA08F274-8049-4DCE-A302-414F8E413FDF}" dt="2021-01-25T09:20:00.936" v="11" actId="478"/>
          <ac:picMkLst>
            <pc:docMk/>
            <pc:sldMk cId="1523482686" sldId="317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A08F274-8049-4DCE-A302-414F8E413FDF}" dt="2021-01-25T09:20:11.946" v="12"/>
        <pc:sldMkLst>
          <pc:docMk/>
          <pc:sldMk cId="1413541533" sldId="323"/>
        </pc:sldMkLst>
        <pc:picChg chg="del">
          <ac:chgData name="James Clegg" userId="c6df1435-7a36-4b38-be4d-16e68e91152f" providerId="ADAL" clId="{FA08F274-8049-4DCE-A302-414F8E413FDF}" dt="2021-01-25T09:19:31.295" v="0" actId="478"/>
          <ac:picMkLst>
            <pc:docMk/>
            <pc:sldMk cId="1413541533" sldId="323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A08F274-8049-4DCE-A302-414F8E413FDF}" dt="2021-01-25T09:20:11.946" v="12"/>
        <pc:sldMkLst>
          <pc:docMk/>
          <pc:sldMk cId="1390213696" sldId="330"/>
        </pc:sldMkLst>
        <pc:picChg chg="del">
          <ac:chgData name="James Clegg" userId="c6df1435-7a36-4b38-be4d-16e68e91152f" providerId="ADAL" clId="{FA08F274-8049-4DCE-A302-414F8E413FDF}" dt="2021-01-25T09:19:39.944" v="3" actId="478"/>
          <ac:picMkLst>
            <pc:docMk/>
            <pc:sldMk cId="1390213696" sldId="330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A08F274-8049-4DCE-A302-414F8E413FDF}" dt="2021-01-25T09:20:11.946" v="12"/>
        <pc:sldMkLst>
          <pc:docMk/>
          <pc:sldMk cId="351159800" sldId="333"/>
        </pc:sldMkLst>
        <pc:picChg chg="del">
          <ac:chgData name="James Clegg" userId="c6df1435-7a36-4b38-be4d-16e68e91152f" providerId="ADAL" clId="{FA08F274-8049-4DCE-A302-414F8E413FDF}" dt="2021-01-25T09:19:42.175" v="4" actId="478"/>
          <ac:picMkLst>
            <pc:docMk/>
            <pc:sldMk cId="351159800" sldId="333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A08F274-8049-4DCE-A302-414F8E413FDF}" dt="2021-01-25T09:20:11.946" v="12"/>
        <pc:sldMkLst>
          <pc:docMk/>
          <pc:sldMk cId="1384617153" sldId="335"/>
        </pc:sldMkLst>
        <pc:picChg chg="del">
          <ac:chgData name="James Clegg" userId="c6df1435-7a36-4b38-be4d-16e68e91152f" providerId="ADAL" clId="{FA08F274-8049-4DCE-A302-414F8E413FDF}" dt="2021-01-25T09:19:47.935" v="6" actId="478"/>
          <ac:picMkLst>
            <pc:docMk/>
            <pc:sldMk cId="1384617153" sldId="335"/>
            <ac:picMk id="1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A08F274-8049-4DCE-A302-414F8E413FDF}" dt="2021-01-25T09:20:11.946" v="12"/>
        <pc:sldMkLst>
          <pc:docMk/>
          <pc:sldMk cId="1292835946" sldId="336"/>
        </pc:sldMkLst>
        <pc:picChg chg="del">
          <ac:chgData name="James Clegg" userId="c6df1435-7a36-4b38-be4d-16e68e91152f" providerId="ADAL" clId="{FA08F274-8049-4DCE-A302-414F8E413FDF}" dt="2021-01-25T09:19:50.452" v="7" actId="478"/>
          <ac:picMkLst>
            <pc:docMk/>
            <pc:sldMk cId="1292835946" sldId="336"/>
            <ac:picMk id="1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A08F274-8049-4DCE-A302-414F8E413FDF}" dt="2021-01-25T09:20:11.946" v="12"/>
        <pc:sldMkLst>
          <pc:docMk/>
          <pc:sldMk cId="312752128" sldId="337"/>
        </pc:sldMkLst>
        <pc:picChg chg="del">
          <ac:chgData name="James Clegg" userId="c6df1435-7a36-4b38-be4d-16e68e91152f" providerId="ADAL" clId="{FA08F274-8049-4DCE-A302-414F8E413FDF}" dt="2021-01-25T09:19:58.475" v="10" actId="478"/>
          <ac:picMkLst>
            <pc:docMk/>
            <pc:sldMk cId="312752128" sldId="337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A08F274-8049-4DCE-A302-414F8E413FDF}" dt="2021-01-25T09:20:11.946" v="12"/>
        <pc:sldMkLst>
          <pc:docMk/>
          <pc:sldMk cId="2340389228" sldId="338"/>
        </pc:sldMkLst>
        <pc:picChg chg="del">
          <ac:chgData name="James Clegg" userId="c6df1435-7a36-4b38-be4d-16e68e91152f" providerId="ADAL" clId="{FA08F274-8049-4DCE-A302-414F8E413FDF}" dt="2021-01-25T09:19:34.199" v="1" actId="478"/>
          <ac:picMkLst>
            <pc:docMk/>
            <pc:sldMk cId="2340389228" sldId="338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A08F274-8049-4DCE-A302-414F8E413FDF}" dt="2021-01-25T09:20:11.946" v="12"/>
        <pc:sldMkLst>
          <pc:docMk/>
          <pc:sldMk cId="686575397" sldId="339"/>
        </pc:sldMkLst>
        <pc:picChg chg="del">
          <ac:chgData name="James Clegg" userId="c6df1435-7a36-4b38-be4d-16e68e91152f" providerId="ADAL" clId="{FA08F274-8049-4DCE-A302-414F8E413FDF}" dt="2021-01-25T09:19:37.174" v="2" actId="478"/>
          <ac:picMkLst>
            <pc:docMk/>
            <pc:sldMk cId="686575397" sldId="339"/>
            <ac:picMk id="4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22/02/2021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22/02/2021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3439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8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NUL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3.png"/><Relationship Id="rId9" Type="http://schemas.openxmlformats.org/officeDocument/2006/relationships/image" Target="NUL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7" Type="http://schemas.openxmlformats.org/officeDocument/2006/relationships/image" Target="../media/image10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90.png"/><Relationship Id="rId11" Type="http://schemas.openxmlformats.org/officeDocument/2006/relationships/image" Target="../media/image151.png"/><Relationship Id="rId5" Type="http://schemas.openxmlformats.org/officeDocument/2006/relationships/image" Target="../media/image131.png"/><Relationship Id="rId10" Type="http://schemas.openxmlformats.org/officeDocument/2006/relationships/image" Target="../media/image130.png"/><Relationship Id="rId9" Type="http://schemas.openxmlformats.org/officeDocument/2006/relationships/image" Target="../media/image14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6.png"/><Relationship Id="rId1" Type="http://schemas.openxmlformats.org/officeDocument/2006/relationships/tags" Target="../tags/tag4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0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28.png"/><Relationship Id="rId5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CEC790-D4A5-4563-89A1-875CA7F173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03" y="2074472"/>
            <a:ext cx="5950212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175521"/>
              </p:ext>
            </p:extLst>
          </p:nvPr>
        </p:nvGraphicFramePr>
        <p:xfrm>
          <a:off x="1523998" y="2352824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31007290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94254628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169242205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0013678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89068572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54387038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68365739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47322026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50930596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30347399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889555370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548941"/>
              </p:ext>
            </p:extLst>
          </p:nvPr>
        </p:nvGraphicFramePr>
        <p:xfrm>
          <a:off x="1523999" y="1447031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11269404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418522426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713829"/>
              </p:ext>
            </p:extLst>
          </p:nvPr>
        </p:nvGraphicFramePr>
        <p:xfrm>
          <a:off x="1524000" y="2370730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31007290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94254628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169242205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0013678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89068572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54387038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68365739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47322026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50930596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30347399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889555370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210570"/>
              </p:ext>
            </p:extLst>
          </p:nvPr>
        </p:nvGraphicFramePr>
        <p:xfrm>
          <a:off x="1524000" y="2378082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31007290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94254628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169242205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0013678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89068572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54387038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68365739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47322026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50930596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30347399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889555370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400554"/>
              </p:ext>
            </p:extLst>
          </p:nvPr>
        </p:nvGraphicFramePr>
        <p:xfrm>
          <a:off x="1523998" y="1486980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11269404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418522426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509034"/>
              </p:ext>
            </p:extLst>
          </p:nvPr>
        </p:nvGraphicFramePr>
        <p:xfrm>
          <a:off x="1523999" y="2370730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31007290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94254628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169242205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0013678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89068572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54387038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68365739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47322026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50930596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30347399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889555370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707601"/>
              </p:ext>
            </p:extLst>
          </p:nvPr>
        </p:nvGraphicFramePr>
        <p:xfrm>
          <a:off x="1524000" y="1453534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11269404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418522426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703524" y="3545317"/>
                <a:ext cx="1718549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32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3200" b="0" i="0" smtClean="0"/>
                            <m:t>3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3200" b="0" i="0" smtClean="0"/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3200" b="0" i="0" smtClean="0"/>
                            <m:t>12</m:t>
                          </m:r>
                        </m:den>
                      </m:f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24" y="3545317"/>
                <a:ext cx="1718549" cy="101752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712725" y="3545316"/>
                <a:ext cx="1718549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3200" b="0" i="0" smtClean="0"/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3200" b="0" i="0" smtClean="0"/>
                            <m:t>3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3200" b="0" i="0" smtClean="0"/>
                            <m:t>8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3200" b="0" i="0" smtClean="0"/>
                            <m:t>12</m:t>
                          </m:r>
                        </m:den>
                      </m:f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2725" y="3545316"/>
                <a:ext cx="1718549" cy="101752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864203"/>
              </p:ext>
            </p:extLst>
          </p:nvPr>
        </p:nvGraphicFramePr>
        <p:xfrm>
          <a:off x="1523998" y="1463254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11269404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418522426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749927" y="3545315"/>
                <a:ext cx="1718549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3200" b="0" i="0" smtClean="0"/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3200" b="0" i="0" smtClean="0"/>
                            <m:t>3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3200" b="0" i="0" smtClean="0"/>
                            <m:t>12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3200" b="0" i="0" smtClean="0"/>
                            <m:t>12</m:t>
                          </m:r>
                        </m:den>
                      </m:f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9927" y="3545315"/>
                <a:ext cx="1718549" cy="101752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3846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338178"/>
              </p:ext>
            </p:extLst>
          </p:nvPr>
        </p:nvGraphicFramePr>
        <p:xfrm>
          <a:off x="1427017" y="1234658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31007290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94254628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169242205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0013678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89068572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54387038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68365739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47322026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50930596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30347399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889555370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762643"/>
              </p:ext>
            </p:extLst>
          </p:nvPr>
        </p:nvGraphicFramePr>
        <p:xfrm>
          <a:off x="1427017" y="1234658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31007290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94254628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169242205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0013678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89068572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54387038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68365739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47322026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50930596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30347399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889555370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803421"/>
              </p:ext>
            </p:extLst>
          </p:nvPr>
        </p:nvGraphicFramePr>
        <p:xfrm>
          <a:off x="1427017" y="1220803"/>
          <a:ext cx="6096000" cy="927709"/>
        </p:xfrm>
        <a:graphic>
          <a:graphicData uri="http://schemas.openxmlformats.org/drawingml/2006/table">
            <a:tbl>
              <a:tblPr/>
              <a:tblGrid>
                <a:gridCol w="2032000">
                  <a:extLst>
                    <a:ext uri="{9D8B030D-6E8A-4147-A177-3AD203B41FA5}">
                      <a16:colId xmlns:a16="http://schemas.microsoft.com/office/drawing/2014/main" val="245711156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59305627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574046448"/>
                    </a:ext>
                  </a:extLst>
                </a:gridCol>
              </a:tblGrid>
              <a:tr h="92770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99194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427017" y="2548513"/>
                <a:ext cx="2439570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4800" b="0" i="0" smtClean="0"/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4800" b="0" i="0" smtClean="0"/>
                            <m:t>12</m:t>
                          </m:r>
                        </m:den>
                      </m:f>
                    </m:oMath>
                  </m:oMathPara>
                </a14:m>
                <a:endParaRPr lang="en-GB" sz="4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7017" y="2548513"/>
                <a:ext cx="2439570" cy="147732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427017" y="2548513"/>
                <a:ext cx="2439570" cy="14752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4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4800" b="0" i="0" smtClean="0"/>
                            <m:t>3</m:t>
                          </m:r>
                        </m:den>
                      </m:f>
                    </m:oMath>
                  </m:oMathPara>
                </a14:m>
                <a:endParaRPr lang="en-GB" sz="4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7017" y="2548513"/>
                <a:ext cx="2439570" cy="147521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07065" y="3379225"/>
            <a:ext cx="747045" cy="74704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309909" y="352191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283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85185E-6 L 2.77778E-7 0.47963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4" grpId="0"/>
      <p:bldP spid="1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" name="Table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257545"/>
              </p:ext>
            </p:extLst>
          </p:nvPr>
        </p:nvGraphicFramePr>
        <p:xfrm>
          <a:off x="1136070" y="2387420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11269404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418522426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61" name="Table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147840"/>
              </p:ext>
            </p:extLst>
          </p:nvPr>
        </p:nvGraphicFramePr>
        <p:xfrm>
          <a:off x="1136070" y="1105977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86608523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014003249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4403738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780456367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582650186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62" name="Table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85327"/>
              </p:ext>
            </p:extLst>
          </p:nvPr>
        </p:nvGraphicFramePr>
        <p:xfrm>
          <a:off x="1136070" y="3715661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72475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16399044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7116184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9151808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9062412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200238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776164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1584222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982496730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pic>
        <p:nvPicPr>
          <p:cNvPr id="63" name="Picture 62">
            <a:extLst>
              <a:ext uri="{FF2B5EF4-FFF2-40B4-BE49-F238E27FC236}">
                <a16:creationId xmlns:a16="http://schemas.microsoft.com/office/drawing/2014/main" id="{578FFE17-2C45-467D-A718-002C586144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021999" y="5153597"/>
            <a:ext cx="1597999" cy="111736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6130" y="358934"/>
            <a:ext cx="747045" cy="747045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5658974" y="50162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7E7117A-3F05-4927-9583-CCAC3D56D0B1}"/>
                  </a:ext>
                </a:extLst>
              </p:cNvPr>
              <p:cNvSpPr txBox="1"/>
              <p:nvPr/>
            </p:nvSpPr>
            <p:spPr>
              <a:xfrm>
                <a:off x="1685919" y="4907704"/>
                <a:ext cx="3973055" cy="1094342"/>
              </a:xfrm>
              <a:prstGeom prst="wedgeRoundRectCallout">
                <a:avLst>
                  <a:gd name="adj1" fmla="val 62228"/>
                  <a:gd name="adj2" fmla="val 16436"/>
                  <a:gd name="adj3" fmla="val 16667"/>
                </a:avLst>
              </a:prstGeom>
              <a:noFill/>
              <a:ln w="28575">
                <a:solidFill>
                  <a:schemeClr val="accent6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I could use any of these bar models to show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GB" sz="2400" i="1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en-GB" sz="2400" i="1" smtClean="0">
                                <a:latin typeface="Cambria Math" panose="02040503050406030204" pitchFamily="18" charset="0"/>
                                <a:cs typeface="Calibri" panose="020F0502020204030204" pitchFamily="34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GB" sz="2400" b="0" i="0" smtClean="0">
                                <a:cs typeface="Calibri" panose="020F0502020204030204" pitchFamily="34" charset="0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GB" sz="2400" b="0" i="0" smtClean="0">
                                <a:cs typeface="Calibri" panose="020F0502020204030204" pitchFamily="34" charset="0"/>
                              </a:rPr>
                              <m:t>2</m:t>
                            </m:r>
                          </m:den>
                        </m:f>
                      </m:e>
                    </m:box>
                  </m:oMath>
                </a14:m>
                <a:endParaRPr lang="en-GB" sz="2400" dirty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7E7117A-3F05-4927-9583-CCAC3D56D0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5919" y="4907704"/>
                <a:ext cx="3973055" cy="1094342"/>
              </a:xfrm>
              <a:prstGeom prst="wedgeRoundRectCallout">
                <a:avLst>
                  <a:gd name="adj1" fmla="val 62228"/>
                  <a:gd name="adj2" fmla="val 16436"/>
                  <a:gd name="adj3" fmla="val 16667"/>
                </a:avLst>
              </a:prstGeom>
              <a:blipFill>
                <a:blip r:embed="rId7"/>
                <a:stretch>
                  <a:fillRect/>
                </a:stretch>
              </a:blipFill>
              <a:ln w="28575">
                <a:solidFill>
                  <a:schemeClr val="accent6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96705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6" grpId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337939"/>
              </p:ext>
            </p:extLst>
          </p:nvPr>
        </p:nvGraphicFramePr>
        <p:xfrm>
          <a:off x="1136070" y="2387420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11269404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418522426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022732"/>
              </p:ext>
            </p:extLst>
          </p:nvPr>
        </p:nvGraphicFramePr>
        <p:xfrm>
          <a:off x="1136070" y="1105977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86608523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014003249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4403738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780456367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582650186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07756"/>
              </p:ext>
            </p:extLst>
          </p:nvPr>
        </p:nvGraphicFramePr>
        <p:xfrm>
          <a:off x="1136070" y="5213748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624262"/>
              </p:ext>
            </p:extLst>
          </p:nvPr>
        </p:nvGraphicFramePr>
        <p:xfrm>
          <a:off x="1136070" y="5213748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507557009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085724"/>
              </p:ext>
            </p:extLst>
          </p:nvPr>
        </p:nvGraphicFramePr>
        <p:xfrm>
          <a:off x="1136070" y="3715661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72475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16399044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7116184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9151808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9062412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200238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776164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1584222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982496730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919862"/>
              </p:ext>
            </p:extLst>
          </p:nvPr>
        </p:nvGraphicFramePr>
        <p:xfrm>
          <a:off x="1136070" y="3715661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72475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16399044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7116184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9151808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9062412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200238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776164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1584222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982496730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928738"/>
              </p:ext>
            </p:extLst>
          </p:nvPr>
        </p:nvGraphicFramePr>
        <p:xfrm>
          <a:off x="1136070" y="1105977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86608523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014003249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4403738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780456367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582650186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950832"/>
              </p:ext>
            </p:extLst>
          </p:nvPr>
        </p:nvGraphicFramePr>
        <p:xfrm>
          <a:off x="1136070" y="2387420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11269404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418522426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75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406066"/>
              </p:ext>
            </p:extLst>
          </p:nvPr>
        </p:nvGraphicFramePr>
        <p:xfrm>
          <a:off x="1620982" y="1577109"/>
          <a:ext cx="108000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79778884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18867776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398468465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8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890652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8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600209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8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8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792684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65018" y="650625"/>
            <a:ext cx="651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1) What fraction of each shape is shaded?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5018" y="4592229"/>
            <a:ext cx="5667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3) How many tenths are there in two?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5018" y="3226196"/>
            <a:ext cx="6022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2) How many sevenths are there in one?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635733" y="1582861"/>
            <a:ext cx="1252800" cy="1080000"/>
            <a:chOff x="3529405" y="1582861"/>
            <a:chExt cx="1252800" cy="1080000"/>
          </a:xfrm>
        </p:grpSpPr>
        <p:sp>
          <p:nvSpPr>
            <p:cNvPr id="20" name="Isosceles Triangle 19"/>
            <p:cNvSpPr/>
            <p:nvPr/>
          </p:nvSpPr>
          <p:spPr>
            <a:xfrm rot="17999266">
              <a:off x="3769565" y="1993241"/>
              <a:ext cx="626400" cy="540000"/>
            </a:xfrm>
            <a:prstGeom prst="triangl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Isosceles Triangle 5"/>
            <p:cNvSpPr/>
            <p:nvPr/>
          </p:nvSpPr>
          <p:spPr>
            <a:xfrm>
              <a:off x="3529405" y="2122861"/>
              <a:ext cx="626400" cy="540000"/>
            </a:xfrm>
            <a:prstGeom prst="triangl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Isosceles Triangle 17"/>
            <p:cNvSpPr/>
            <p:nvPr/>
          </p:nvSpPr>
          <p:spPr>
            <a:xfrm>
              <a:off x="4155805" y="2122860"/>
              <a:ext cx="626400" cy="540000"/>
            </a:xfrm>
            <a:prstGeom prst="triangl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3842605" y="1582861"/>
              <a:ext cx="626400" cy="540000"/>
            </a:xfrm>
            <a:prstGeom prst="triangl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1" name="Oval 20"/>
          <p:cNvSpPr/>
          <p:nvPr/>
        </p:nvSpPr>
        <p:spPr>
          <a:xfrm>
            <a:off x="5823284" y="1582861"/>
            <a:ext cx="1086603" cy="108660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3541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406066"/>
              </p:ext>
            </p:extLst>
          </p:nvPr>
        </p:nvGraphicFramePr>
        <p:xfrm>
          <a:off x="1620982" y="1577109"/>
          <a:ext cx="108000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79778884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18867776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398468465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8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890652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8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600209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8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8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792684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65018" y="650625"/>
            <a:ext cx="651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1) What fraction of each shape is shaded?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5018" y="4592229"/>
            <a:ext cx="5790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3) How many tenths are there in two?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5018" y="3226196"/>
            <a:ext cx="6244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2) How many sevenths are there in one?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635733" y="1582861"/>
            <a:ext cx="1252800" cy="1080000"/>
            <a:chOff x="3529405" y="1582861"/>
            <a:chExt cx="1252800" cy="1080000"/>
          </a:xfrm>
        </p:grpSpPr>
        <p:sp>
          <p:nvSpPr>
            <p:cNvPr id="20" name="Isosceles Triangle 19"/>
            <p:cNvSpPr/>
            <p:nvPr/>
          </p:nvSpPr>
          <p:spPr>
            <a:xfrm rot="17999266">
              <a:off x="3769565" y="1993241"/>
              <a:ext cx="626400" cy="540000"/>
            </a:xfrm>
            <a:prstGeom prst="triangl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Isosceles Triangle 5"/>
            <p:cNvSpPr/>
            <p:nvPr/>
          </p:nvSpPr>
          <p:spPr>
            <a:xfrm>
              <a:off x="3529405" y="2122861"/>
              <a:ext cx="626400" cy="540000"/>
            </a:xfrm>
            <a:prstGeom prst="triangl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Isosceles Triangle 17"/>
            <p:cNvSpPr/>
            <p:nvPr/>
          </p:nvSpPr>
          <p:spPr>
            <a:xfrm>
              <a:off x="4155805" y="2122860"/>
              <a:ext cx="626400" cy="540000"/>
            </a:xfrm>
            <a:prstGeom prst="triangl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3842605" y="1582861"/>
              <a:ext cx="626400" cy="540000"/>
            </a:xfrm>
            <a:prstGeom prst="triangl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1" name="Oval 20"/>
          <p:cNvSpPr/>
          <p:nvPr/>
        </p:nvSpPr>
        <p:spPr>
          <a:xfrm>
            <a:off x="5823284" y="1582861"/>
            <a:ext cx="1086603" cy="108660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961986" y="1895854"/>
                <a:ext cx="577515" cy="773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b="0" i="0" smtClean="0">
                              <a:solidFill>
                                <a:schemeClr val="accent1"/>
                              </a:solidFill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400" b="0" i="0" smtClean="0">
                              <a:solidFill>
                                <a:schemeClr val="accent1"/>
                              </a:solidFill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986" y="1895854"/>
                <a:ext cx="577515" cy="7736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110705" y="1906016"/>
                <a:ext cx="577515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b="0" i="0" smtClean="0">
                              <a:solidFill>
                                <a:schemeClr val="accent1"/>
                              </a:solidFill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400" b="0" i="0" smtClean="0">
                              <a:solidFill>
                                <a:schemeClr val="accent1"/>
                              </a:solidFill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0705" y="1906016"/>
                <a:ext cx="577515" cy="78380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307552" y="1889892"/>
                <a:ext cx="577515" cy="772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b="0" i="0" smtClean="0">
                              <a:solidFill>
                                <a:schemeClr val="accent1"/>
                              </a:solidFill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400" b="0" i="0" smtClean="0">
                              <a:solidFill>
                                <a:schemeClr val="accent1"/>
                              </a:solidFill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7552" y="1889892"/>
                <a:ext cx="577515" cy="77296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6669255" y="3226196"/>
            <a:ext cx="481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7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02466" y="4592229"/>
            <a:ext cx="708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20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09887" y="2001631"/>
            <a:ext cx="8600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Or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038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5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3F13B5-0DEE-4FA1-ABD8-9D6A49774D42}"/>
              </a:ext>
            </a:extLst>
          </p:cNvPr>
          <p:cNvSpPr txBox="1"/>
          <p:nvPr/>
        </p:nvSpPr>
        <p:spPr>
          <a:xfrm>
            <a:off x="2819400" y="563317"/>
            <a:ext cx="30538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equivalent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A608F3-7845-4499-80F2-A66A7B92C4B0}"/>
              </a:ext>
            </a:extLst>
          </p:cNvPr>
          <p:cNvSpPr txBox="1"/>
          <p:nvPr/>
        </p:nvSpPr>
        <p:spPr>
          <a:xfrm>
            <a:off x="1055076" y="1637199"/>
            <a:ext cx="65825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“of equal value, amount or meaning”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41B156-95DB-4B28-973E-8EE3B01EE8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2125" y="2491614"/>
            <a:ext cx="610933" cy="5383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FE0F3EE-D27A-4B19-A500-31E46B144A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4730" y="2563589"/>
            <a:ext cx="1465384" cy="7519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01A2AB4-3089-4313-AF2D-AE0CDC2F56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278" y="2760766"/>
            <a:ext cx="610933" cy="5383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3DDC89E-20E9-44E1-98A2-7456250F27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2744" y="2491614"/>
            <a:ext cx="610933" cy="5383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AF25782-BE68-4C56-9003-950B117901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7897" y="2760766"/>
            <a:ext cx="610933" cy="53830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1F77E30-08AE-4D2D-9323-C7E601C180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3363" y="2491614"/>
            <a:ext cx="610933" cy="5383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2623DE9-92AA-43C9-BBE2-584FF32B8545}"/>
                  </a:ext>
                </a:extLst>
              </p:cNvPr>
              <p:cNvSpPr txBox="1"/>
              <p:nvPr/>
            </p:nvSpPr>
            <p:spPr>
              <a:xfrm>
                <a:off x="1450596" y="3584204"/>
                <a:ext cx="156809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dirty="0"/>
                  <a:t>3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/>
                  <a:t> 3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2623DE9-92AA-43C9-BBE2-584FF32B85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0596" y="3584204"/>
                <a:ext cx="1568094" cy="584775"/>
              </a:xfrm>
              <a:prstGeom prst="rect">
                <a:avLst/>
              </a:prstGeom>
              <a:blipFill>
                <a:blip r:embed="rId7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id="{5C4AD2FE-4A20-43E7-99FF-64BA899DD128}"/>
              </a:ext>
            </a:extLst>
          </p:cNvPr>
          <p:cNvSpPr txBox="1"/>
          <p:nvPr/>
        </p:nvSpPr>
        <p:spPr>
          <a:xfrm>
            <a:off x="2700703" y="2672983"/>
            <a:ext cx="3291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are equivalent to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1A02AF-11B8-4F94-998E-FB320568C5C5}"/>
              </a:ext>
            </a:extLst>
          </p:cNvPr>
          <p:cNvSpPr txBox="1"/>
          <p:nvPr/>
        </p:nvSpPr>
        <p:spPr>
          <a:xfrm>
            <a:off x="2700703" y="3614981"/>
            <a:ext cx="3291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is equivalent to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75E97F8-A6BA-4749-B176-88D1C4C779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94412" y="5059512"/>
            <a:ext cx="4303835" cy="88922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ACE458F-4B47-4CD9-9BA9-FF3B6C1C92B4}"/>
              </a:ext>
            </a:extLst>
          </p:cNvPr>
          <p:cNvSpPr txBox="1"/>
          <p:nvPr/>
        </p:nvSpPr>
        <p:spPr>
          <a:xfrm>
            <a:off x="2700703" y="4536292"/>
            <a:ext cx="3291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is equivalent to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4FA9884-01E5-4199-A914-45BE9417F046}"/>
                  </a:ext>
                </a:extLst>
              </p:cNvPr>
              <p:cNvSpPr txBox="1"/>
              <p:nvPr/>
            </p:nvSpPr>
            <p:spPr>
              <a:xfrm>
                <a:off x="5810251" y="3584204"/>
                <a:ext cx="156809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dirty="0"/>
                  <a:t>5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/>
                  <a:t> 1</a:t>
                </a: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4FA9884-01E5-4199-A914-45BE9417F0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0251" y="3584204"/>
                <a:ext cx="1568094" cy="584775"/>
              </a:xfrm>
              <a:prstGeom prst="rect">
                <a:avLst/>
              </a:prstGeom>
              <a:blipFill>
                <a:blip r:embed="rId9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1D316C67-59AD-4C34-85F6-DAF0B7C359B7}"/>
              </a:ext>
            </a:extLst>
          </p:cNvPr>
          <p:cNvSpPr txBox="1"/>
          <p:nvPr/>
        </p:nvSpPr>
        <p:spPr>
          <a:xfrm>
            <a:off x="1450596" y="4505689"/>
            <a:ext cx="15680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1 cm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93437A-84F9-4FFB-82CB-0997FF5E8437}"/>
              </a:ext>
            </a:extLst>
          </p:cNvPr>
          <p:cNvSpPr txBox="1"/>
          <p:nvPr/>
        </p:nvSpPr>
        <p:spPr>
          <a:xfrm>
            <a:off x="5810251" y="4505689"/>
            <a:ext cx="15680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10 mm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657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5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4759"/>
              </p:ext>
            </p:extLst>
          </p:nvPr>
        </p:nvGraphicFramePr>
        <p:xfrm>
          <a:off x="1524000" y="1450513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389958044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pPr algn="ctr"/>
                      <a:endParaRPr lang="en-GB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511329"/>
              </p:ext>
            </p:extLst>
          </p:nvPr>
        </p:nvGraphicFramePr>
        <p:xfrm>
          <a:off x="1524000" y="1438968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686959"/>
              </p:ext>
            </p:extLst>
          </p:nvPr>
        </p:nvGraphicFramePr>
        <p:xfrm>
          <a:off x="1524000" y="1438968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389958044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890221"/>
              </p:ext>
            </p:extLst>
          </p:nvPr>
        </p:nvGraphicFramePr>
        <p:xfrm>
          <a:off x="1524000" y="3077286"/>
          <a:ext cx="6096000" cy="915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389958044"/>
                    </a:ext>
                  </a:extLst>
                </a:gridCol>
              </a:tblGrid>
              <a:tr h="915103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pPr algn="ctr"/>
                      <a:endParaRPr lang="en-GB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413353"/>
              </p:ext>
            </p:extLst>
          </p:nvPr>
        </p:nvGraphicFramePr>
        <p:xfrm>
          <a:off x="1524000" y="3095890"/>
          <a:ext cx="6096000" cy="878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</a:tblGrid>
              <a:tr h="878499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084526"/>
              </p:ext>
            </p:extLst>
          </p:nvPr>
        </p:nvGraphicFramePr>
        <p:xfrm>
          <a:off x="1524000" y="3087779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71050283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38995804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543406846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923672" y="1478198"/>
                <a:ext cx="264496" cy="792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2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3672" y="1478198"/>
                <a:ext cx="264496" cy="79297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185735" y="3123437"/>
                <a:ext cx="264496" cy="794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4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5735" y="3123437"/>
                <a:ext cx="264496" cy="7940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625514" y="3123437"/>
                <a:ext cx="264496" cy="794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4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5514" y="3123437"/>
                <a:ext cx="264496" cy="7940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994083" y="1478198"/>
                <a:ext cx="264496" cy="792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2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4083" y="1478198"/>
                <a:ext cx="264496" cy="79297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229252" y="3123437"/>
                <a:ext cx="264496" cy="794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4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9252" y="3123437"/>
                <a:ext cx="264496" cy="79400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6669031" y="3123437"/>
                <a:ext cx="264496" cy="794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4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9031" y="3123437"/>
                <a:ext cx="264496" cy="79400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ectangle 16"/>
          <p:cNvSpPr/>
          <p:nvPr/>
        </p:nvSpPr>
        <p:spPr>
          <a:xfrm>
            <a:off x="1531920" y="1435012"/>
            <a:ext cx="3048000" cy="900000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3878104" y="4426171"/>
                <a:ext cx="1387792" cy="898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2</m:t>
                          </m:r>
                        </m:den>
                      </m:f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4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8104" y="4426171"/>
                <a:ext cx="1387792" cy="89896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39021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48148E-6 L -0.00295 0.241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12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4" grpId="0"/>
      <p:bldP spid="15" grpId="0"/>
      <p:bldP spid="16" grpId="0"/>
      <p:bldP spid="17" grpId="0" animBg="1"/>
      <p:bldP spid="17" grpId="1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416642"/>
              </p:ext>
            </p:extLst>
          </p:nvPr>
        </p:nvGraphicFramePr>
        <p:xfrm>
          <a:off x="1400175" y="902440"/>
          <a:ext cx="6096000" cy="915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389958044"/>
                    </a:ext>
                  </a:extLst>
                </a:gridCol>
              </a:tblGrid>
              <a:tr h="915103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pPr algn="ctr"/>
                      <a:endParaRPr lang="en-GB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664011"/>
              </p:ext>
            </p:extLst>
          </p:nvPr>
        </p:nvGraphicFramePr>
        <p:xfrm>
          <a:off x="1400175" y="921044"/>
          <a:ext cx="6096000" cy="878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</a:tblGrid>
              <a:tr h="878499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830289"/>
              </p:ext>
            </p:extLst>
          </p:nvPr>
        </p:nvGraphicFramePr>
        <p:xfrm>
          <a:off x="1400175" y="911675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71050283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38995804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543406846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061910" y="948591"/>
                <a:ext cx="264496" cy="794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4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1910" y="948591"/>
                <a:ext cx="264496" cy="7940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501689" y="948591"/>
                <a:ext cx="264496" cy="794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4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1689" y="948591"/>
                <a:ext cx="264496" cy="7940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105427" y="948591"/>
                <a:ext cx="264496" cy="794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4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5427" y="948591"/>
                <a:ext cx="264496" cy="7940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545206" y="948591"/>
                <a:ext cx="264496" cy="794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4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5206" y="948591"/>
                <a:ext cx="264496" cy="7940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739513"/>
              </p:ext>
            </p:extLst>
          </p:nvPr>
        </p:nvGraphicFramePr>
        <p:xfrm>
          <a:off x="1400175" y="2419617"/>
          <a:ext cx="6096000" cy="915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389958044"/>
                    </a:ext>
                  </a:extLst>
                </a:gridCol>
              </a:tblGrid>
              <a:tr h="915103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pPr algn="ctr"/>
                      <a:endParaRPr lang="en-GB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293028"/>
              </p:ext>
            </p:extLst>
          </p:nvPr>
        </p:nvGraphicFramePr>
        <p:xfrm>
          <a:off x="1400175" y="2438221"/>
          <a:ext cx="6096000" cy="878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</a:tblGrid>
              <a:tr h="878499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35045"/>
              </p:ext>
            </p:extLst>
          </p:nvPr>
        </p:nvGraphicFramePr>
        <p:xfrm>
          <a:off x="1388444" y="2426295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12533458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4251137327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55203235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894892218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734841717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4098233738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396765235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217842" y="2488419"/>
                <a:ext cx="264496" cy="7963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8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7842" y="2488419"/>
                <a:ext cx="264496" cy="79630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458308" y="2488419"/>
                <a:ext cx="264496" cy="7963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8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8308" y="2488419"/>
                <a:ext cx="264496" cy="79630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3939240" y="2488419"/>
                <a:ext cx="264496" cy="7963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8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9240" y="2488419"/>
                <a:ext cx="264496" cy="79630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1660638" y="2488419"/>
                <a:ext cx="264496" cy="7963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8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0638" y="2488419"/>
                <a:ext cx="264496" cy="796308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420172" y="2488419"/>
                <a:ext cx="264496" cy="7963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8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0172" y="2488419"/>
                <a:ext cx="264496" cy="79630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3179706" y="2488419"/>
                <a:ext cx="264496" cy="7963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8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9706" y="2488419"/>
                <a:ext cx="264496" cy="796308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4698774" y="2488419"/>
                <a:ext cx="264496" cy="7963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8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8774" y="2488419"/>
                <a:ext cx="264496" cy="796308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6977379" y="2488419"/>
                <a:ext cx="264496" cy="7963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8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7379" y="2488419"/>
                <a:ext cx="264496" cy="796308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1271955" y="4285397"/>
            <a:ext cx="6553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How many eighths are equivalent to a half?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3501689" y="5063487"/>
                <a:ext cx="1764207" cy="8903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4</m:t>
                          </m:r>
                        </m:den>
                      </m:f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2</m:t>
                          </m:r>
                        </m:den>
                      </m:f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8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1689" y="5063487"/>
                <a:ext cx="1764207" cy="89037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2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014934" y="5217548"/>
            <a:ext cx="747045" cy="747045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5317778" y="536023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15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2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/>
      <p:bldP spid="23" grpId="0"/>
      <p:bldP spid="26" grpId="0"/>
      <p:bldP spid="2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Table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189806"/>
              </p:ext>
            </p:extLst>
          </p:nvPr>
        </p:nvGraphicFramePr>
        <p:xfrm>
          <a:off x="1524000" y="2336518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403614149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772923881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14314853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086418917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251582888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56" name="Table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518319"/>
              </p:ext>
            </p:extLst>
          </p:nvPr>
        </p:nvGraphicFramePr>
        <p:xfrm>
          <a:off x="1524000" y="1452834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68273797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421563484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50" name="Table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36326"/>
              </p:ext>
            </p:extLst>
          </p:nvPr>
        </p:nvGraphicFramePr>
        <p:xfrm>
          <a:off x="1524000" y="1438968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51" name="Tab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340969"/>
              </p:ext>
            </p:extLst>
          </p:nvPr>
        </p:nvGraphicFramePr>
        <p:xfrm>
          <a:off x="1524000" y="2336518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52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725938"/>
              </p:ext>
            </p:extLst>
          </p:nvPr>
        </p:nvGraphicFramePr>
        <p:xfrm>
          <a:off x="1524000" y="1438968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68273797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421563484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p:graphicFrame>
        <p:nvGraphicFramePr>
          <p:cNvPr id="53" name="Table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400933"/>
              </p:ext>
            </p:extLst>
          </p:nvPr>
        </p:nvGraphicFramePr>
        <p:xfrm>
          <a:off x="1524000" y="2350902"/>
          <a:ext cx="6096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2851214626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403614149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772923881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14314853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086418917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251582888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42093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3352215" y="3684586"/>
                <a:ext cx="2439570" cy="14800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4800" b="0" i="0" smtClean="0"/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4800" b="0" i="0" smtClean="0"/>
                            <m:t>3</m:t>
                          </m:r>
                        </m:den>
                      </m:f>
                      <m:r>
                        <a:rPr lang="en-GB" sz="4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4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4800" b="0" i="0" smtClean="0"/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4800" b="0" i="0" smtClean="0"/>
                            <m:t>6</m:t>
                          </m:r>
                        </m:den>
                      </m:f>
                    </m:oMath>
                  </m:oMathPara>
                </a14:m>
                <a:endParaRPr lang="en-GB" sz="4800" dirty="0"/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215" y="3684586"/>
                <a:ext cx="2439570" cy="148002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4847492" y="3602296"/>
            <a:ext cx="568570" cy="771878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6130" y="358934"/>
            <a:ext cx="747045" cy="747045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5658974" y="50162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3" grpId="0" animBg="1"/>
      <p:bldP spid="3" grpId="1" animBg="1"/>
      <p:bldP spid="59" grpId="0"/>
      <p:bldP spid="59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9|9.4|3|5.5|5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7.9|2.3|2|8.7|2.3|1.2|7.4|2.7|3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7|3.5|4.7|3.2|2.9|8.2|2.6|3.2|8.5|2.1|3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1.4|1.9|1.2|3.6|4.4|5|4.1|2.1|3.3|4.1|8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1.6|4.2|3.6|2.7|9.5|3.7|6.7|6.6|7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|8.5|2.1|3.5|5.9|4.2|2.6|7.4|3.9|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6|2.3|7|3.9|4.5|5|10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4|2|9.8|3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2.7|9.7|8.8|9.9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9654368-76DF-4D66-A559-2C3AE406FC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1727757-3061-47D3-99FD-9493F136DC43}">
  <ds:schemaRefs>
    <ds:schemaRef ds:uri="http://purl.org/dc/dcmitype/"/>
    <ds:schemaRef ds:uri="cee99ee9-287b-4f9a-957c-ba5ae7375c9a"/>
    <ds:schemaRef ds:uri="http://schemas.microsoft.com/office/2006/documentManagement/types"/>
    <ds:schemaRef ds:uri="http://purl.org/dc/elements/1.1/"/>
    <ds:schemaRef ds:uri="http://schemas.microsoft.com/office/2006/metadata/properties"/>
    <ds:schemaRef ds:uri="522d4c35-b548-4432-90ae-af4376e1c4b4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10110</TotalTime>
  <Words>318</Words>
  <Application>Microsoft Office PowerPoint</Application>
  <PresentationFormat>On-screen Show (4:3)</PresentationFormat>
  <Paragraphs>53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322</cp:revision>
  <dcterms:created xsi:type="dcterms:W3CDTF">2019-07-05T11:02:13Z</dcterms:created>
  <dcterms:modified xsi:type="dcterms:W3CDTF">2021-02-22T20:57:42Z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