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6.xml" ContentType="application/vnd.openxmlformats-officedocument.theme+xml"/>
  <Override PartName="/ppt/slideLayouts/slideLayout8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4"/>
    <p:sldMasterId id="2147483671" r:id="rId5"/>
    <p:sldMasterId id="2147483673" r:id="rId6"/>
    <p:sldMasterId id="2147483675" r:id="rId7"/>
    <p:sldMasterId id="2147483677" r:id="rId8"/>
    <p:sldMasterId id="2147483679" r:id="rId9"/>
    <p:sldMasterId id="2147483682" r:id="rId10"/>
  </p:sldMasterIdLst>
  <p:notesMasterIdLst>
    <p:notesMasterId r:id="rId28"/>
  </p:notesMasterIdLst>
  <p:sldIdLst>
    <p:sldId id="334" r:id="rId11"/>
    <p:sldId id="297" r:id="rId12"/>
    <p:sldId id="308" r:id="rId13"/>
    <p:sldId id="335" r:id="rId14"/>
    <p:sldId id="299" r:id="rId15"/>
    <p:sldId id="336" r:id="rId16"/>
    <p:sldId id="337" r:id="rId17"/>
    <p:sldId id="338" r:id="rId18"/>
    <p:sldId id="339" r:id="rId19"/>
    <p:sldId id="306" r:id="rId20"/>
    <p:sldId id="340" r:id="rId21"/>
    <p:sldId id="301" r:id="rId22"/>
    <p:sldId id="317" r:id="rId23"/>
    <p:sldId id="341" r:id="rId24"/>
    <p:sldId id="344" r:id="rId25"/>
    <p:sldId id="345" r:id="rId26"/>
    <p:sldId id="313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Shutkever" initials="SS" lastIdx="1" clrIdx="0">
    <p:extLst>
      <p:ext uri="{19B8F6BF-5375-455C-9EA6-DF929625EA0E}">
        <p15:presenceInfo xmlns:p15="http://schemas.microsoft.com/office/powerpoint/2012/main" userId="Sam Shutkev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B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6" autoAdjust="0"/>
    <p:restoredTop sz="94694"/>
  </p:normalViewPr>
  <p:slideViewPr>
    <p:cSldViewPr snapToGrid="0" snapToObjects="1">
      <p:cViewPr varScale="1">
        <p:scale>
          <a:sx n="113" d="100"/>
          <a:sy n="113" d="100"/>
        </p:scale>
        <p:origin x="872" y="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34" Type="http://schemas.microsoft.com/office/2016/11/relationships/changesInfo" Target="changesInfos/changesInfo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notesMaster" Target="notesMasters/notesMaster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presProps" Target="presProps.xml"/><Relationship Id="rId8" Type="http://schemas.openxmlformats.org/officeDocument/2006/relationships/slideMaster" Target="slideMasters/slideMaster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ACB220EC-76A5-4C3D-8060-802CA3C6576C}"/>
    <pc:docChg chg="custSel modSld">
      <pc:chgData name="James Clegg" userId="c6df1435-7a36-4b38-be4d-16e68e91152f" providerId="ADAL" clId="{ACB220EC-76A5-4C3D-8060-802CA3C6576C}" dt="2021-01-06T09:59:48.909" v="14"/>
      <pc:docMkLst>
        <pc:docMk/>
      </pc:docMkLst>
      <pc:sldChg chg="modTransition">
        <pc:chgData name="James Clegg" userId="c6df1435-7a36-4b38-be4d-16e68e91152f" providerId="ADAL" clId="{ACB220EC-76A5-4C3D-8060-802CA3C6576C}" dt="2021-01-06T09:59:48.909" v="14"/>
        <pc:sldMkLst>
          <pc:docMk/>
          <pc:sldMk cId="861935487" sldId="297"/>
        </pc:sldMkLst>
      </pc:sldChg>
      <pc:sldChg chg="modTransition">
        <pc:chgData name="James Clegg" userId="c6df1435-7a36-4b38-be4d-16e68e91152f" providerId="ADAL" clId="{ACB220EC-76A5-4C3D-8060-802CA3C6576C}" dt="2021-01-06T09:59:48.909" v="14"/>
        <pc:sldMkLst>
          <pc:docMk/>
          <pc:sldMk cId="895466786" sldId="299"/>
        </pc:sldMkLst>
      </pc:sldChg>
      <pc:sldChg chg="delSp modTransition delAnim">
        <pc:chgData name="James Clegg" userId="c6df1435-7a36-4b38-be4d-16e68e91152f" providerId="ADAL" clId="{ACB220EC-76A5-4C3D-8060-802CA3C6576C}" dt="2021-01-06T09:59:48.909" v="14"/>
        <pc:sldMkLst>
          <pc:docMk/>
          <pc:sldMk cId="3782242679" sldId="301"/>
        </pc:sldMkLst>
        <pc:picChg chg="del">
          <ac:chgData name="James Clegg" userId="c6df1435-7a36-4b38-be4d-16e68e91152f" providerId="ADAL" clId="{ACB220EC-76A5-4C3D-8060-802CA3C6576C}" dt="2021-01-06T09:59:16.195" v="8" actId="478"/>
          <ac:picMkLst>
            <pc:docMk/>
            <pc:sldMk cId="3782242679" sldId="301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ACB220EC-76A5-4C3D-8060-802CA3C6576C}" dt="2021-01-06T09:59:48.909" v="14"/>
        <pc:sldMkLst>
          <pc:docMk/>
          <pc:sldMk cId="1340740184" sldId="306"/>
        </pc:sldMkLst>
        <pc:picChg chg="del">
          <ac:chgData name="James Clegg" userId="c6df1435-7a36-4b38-be4d-16e68e91152f" providerId="ADAL" clId="{ACB220EC-76A5-4C3D-8060-802CA3C6576C}" dt="2021-01-06T09:59:10.315" v="6" actId="478"/>
          <ac:picMkLst>
            <pc:docMk/>
            <pc:sldMk cId="1340740184" sldId="306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ACB220EC-76A5-4C3D-8060-802CA3C6576C}" dt="2021-01-06T09:59:48.909" v="14"/>
        <pc:sldMkLst>
          <pc:docMk/>
          <pc:sldMk cId="2129545445" sldId="308"/>
        </pc:sldMkLst>
        <pc:picChg chg="del">
          <ac:chgData name="James Clegg" userId="c6df1435-7a36-4b38-be4d-16e68e91152f" providerId="ADAL" clId="{ACB220EC-76A5-4C3D-8060-802CA3C6576C}" dt="2021-01-06T09:58:52.235" v="0" actId="478"/>
          <ac:picMkLst>
            <pc:docMk/>
            <pc:sldMk cId="2129545445" sldId="308"/>
            <ac:picMk id="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ACB220EC-76A5-4C3D-8060-802CA3C6576C}" dt="2021-01-06T09:59:48.909" v="14"/>
        <pc:sldMkLst>
          <pc:docMk/>
          <pc:sldMk cId="282546600" sldId="313"/>
        </pc:sldMkLst>
        <pc:picChg chg="del">
          <ac:chgData name="James Clegg" userId="c6df1435-7a36-4b38-be4d-16e68e91152f" providerId="ADAL" clId="{ACB220EC-76A5-4C3D-8060-802CA3C6576C}" dt="2021-01-06T09:59:32.299" v="13" actId="478"/>
          <ac:picMkLst>
            <pc:docMk/>
            <pc:sldMk cId="282546600" sldId="313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ACB220EC-76A5-4C3D-8060-802CA3C6576C}" dt="2021-01-06T09:59:48.909" v="14"/>
        <pc:sldMkLst>
          <pc:docMk/>
          <pc:sldMk cId="4285914444" sldId="317"/>
        </pc:sldMkLst>
        <pc:picChg chg="del">
          <ac:chgData name="James Clegg" userId="c6df1435-7a36-4b38-be4d-16e68e91152f" providerId="ADAL" clId="{ACB220EC-76A5-4C3D-8060-802CA3C6576C}" dt="2021-01-06T09:59:19.059" v="9" actId="478"/>
          <ac:picMkLst>
            <pc:docMk/>
            <pc:sldMk cId="4285914444" sldId="317"/>
            <ac:picMk id="4" creationId="{00000000-0000-0000-0000-000000000000}"/>
          </ac:picMkLst>
        </pc:picChg>
      </pc:sldChg>
      <pc:sldChg chg="modTransition">
        <pc:chgData name="James Clegg" userId="c6df1435-7a36-4b38-be4d-16e68e91152f" providerId="ADAL" clId="{ACB220EC-76A5-4C3D-8060-802CA3C6576C}" dt="2021-01-06T09:59:48.909" v="14"/>
        <pc:sldMkLst>
          <pc:docMk/>
          <pc:sldMk cId="60399789" sldId="334"/>
        </pc:sldMkLst>
      </pc:sldChg>
      <pc:sldChg chg="delSp modTransition delAnim">
        <pc:chgData name="James Clegg" userId="c6df1435-7a36-4b38-be4d-16e68e91152f" providerId="ADAL" clId="{ACB220EC-76A5-4C3D-8060-802CA3C6576C}" dt="2021-01-06T09:59:48.909" v="14"/>
        <pc:sldMkLst>
          <pc:docMk/>
          <pc:sldMk cId="281813246" sldId="335"/>
        </pc:sldMkLst>
        <pc:picChg chg="del">
          <ac:chgData name="James Clegg" userId="c6df1435-7a36-4b38-be4d-16e68e91152f" providerId="ADAL" clId="{ACB220EC-76A5-4C3D-8060-802CA3C6576C}" dt="2021-01-06T09:58:55.372" v="1" actId="478"/>
          <ac:picMkLst>
            <pc:docMk/>
            <pc:sldMk cId="281813246" sldId="335"/>
            <ac:picMk id="30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ACB220EC-76A5-4C3D-8060-802CA3C6576C}" dt="2021-01-06T09:59:48.909" v="14"/>
        <pc:sldMkLst>
          <pc:docMk/>
          <pc:sldMk cId="2580202721" sldId="336"/>
        </pc:sldMkLst>
        <pc:picChg chg="del">
          <ac:chgData name="James Clegg" userId="c6df1435-7a36-4b38-be4d-16e68e91152f" providerId="ADAL" clId="{ACB220EC-76A5-4C3D-8060-802CA3C6576C}" dt="2021-01-06T09:58:59.268" v="2" actId="478"/>
          <ac:picMkLst>
            <pc:docMk/>
            <pc:sldMk cId="2580202721" sldId="336"/>
            <ac:picMk id="19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ACB220EC-76A5-4C3D-8060-802CA3C6576C}" dt="2021-01-06T09:59:48.909" v="14"/>
        <pc:sldMkLst>
          <pc:docMk/>
          <pc:sldMk cId="1476282492" sldId="337"/>
        </pc:sldMkLst>
        <pc:picChg chg="del">
          <ac:chgData name="James Clegg" userId="c6df1435-7a36-4b38-be4d-16e68e91152f" providerId="ADAL" clId="{ACB220EC-76A5-4C3D-8060-802CA3C6576C}" dt="2021-01-06T09:59:01.599" v="3" actId="478"/>
          <ac:picMkLst>
            <pc:docMk/>
            <pc:sldMk cId="1476282492" sldId="337"/>
            <ac:picMk id="1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ACB220EC-76A5-4C3D-8060-802CA3C6576C}" dt="2021-01-06T09:59:48.909" v="14"/>
        <pc:sldMkLst>
          <pc:docMk/>
          <pc:sldMk cId="2195044713" sldId="338"/>
        </pc:sldMkLst>
        <pc:picChg chg="del">
          <ac:chgData name="James Clegg" userId="c6df1435-7a36-4b38-be4d-16e68e91152f" providerId="ADAL" clId="{ACB220EC-76A5-4C3D-8060-802CA3C6576C}" dt="2021-01-06T09:59:04.389" v="4" actId="478"/>
          <ac:picMkLst>
            <pc:docMk/>
            <pc:sldMk cId="2195044713" sldId="338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ACB220EC-76A5-4C3D-8060-802CA3C6576C}" dt="2021-01-06T09:59:48.909" v="14"/>
        <pc:sldMkLst>
          <pc:docMk/>
          <pc:sldMk cId="3012559929" sldId="339"/>
        </pc:sldMkLst>
        <pc:picChg chg="del">
          <ac:chgData name="James Clegg" userId="c6df1435-7a36-4b38-be4d-16e68e91152f" providerId="ADAL" clId="{ACB220EC-76A5-4C3D-8060-802CA3C6576C}" dt="2021-01-06T09:59:07.217" v="5" actId="478"/>
          <ac:picMkLst>
            <pc:docMk/>
            <pc:sldMk cId="3012559929" sldId="339"/>
            <ac:picMk id="2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ACB220EC-76A5-4C3D-8060-802CA3C6576C}" dt="2021-01-06T09:59:48.909" v="14"/>
        <pc:sldMkLst>
          <pc:docMk/>
          <pc:sldMk cId="2355420630" sldId="340"/>
        </pc:sldMkLst>
        <pc:picChg chg="del">
          <ac:chgData name="James Clegg" userId="c6df1435-7a36-4b38-be4d-16e68e91152f" providerId="ADAL" clId="{ACB220EC-76A5-4C3D-8060-802CA3C6576C}" dt="2021-01-06T09:59:13.140" v="7" actId="478"/>
          <ac:picMkLst>
            <pc:docMk/>
            <pc:sldMk cId="2355420630" sldId="340"/>
            <ac:picMk id="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ACB220EC-76A5-4C3D-8060-802CA3C6576C}" dt="2021-01-06T09:59:48.909" v="14"/>
        <pc:sldMkLst>
          <pc:docMk/>
          <pc:sldMk cId="3331490248" sldId="341"/>
        </pc:sldMkLst>
        <pc:picChg chg="del">
          <ac:chgData name="James Clegg" userId="c6df1435-7a36-4b38-be4d-16e68e91152f" providerId="ADAL" clId="{ACB220EC-76A5-4C3D-8060-802CA3C6576C}" dt="2021-01-06T09:59:22.743" v="10" actId="478"/>
          <ac:picMkLst>
            <pc:docMk/>
            <pc:sldMk cId="3331490248" sldId="341"/>
            <ac:picMk id="2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ACB220EC-76A5-4C3D-8060-802CA3C6576C}" dt="2021-01-06T09:59:48.909" v="14"/>
        <pc:sldMkLst>
          <pc:docMk/>
          <pc:sldMk cId="2001384272" sldId="344"/>
        </pc:sldMkLst>
        <pc:picChg chg="del">
          <ac:chgData name="James Clegg" userId="c6df1435-7a36-4b38-be4d-16e68e91152f" providerId="ADAL" clId="{ACB220EC-76A5-4C3D-8060-802CA3C6576C}" dt="2021-01-06T09:59:25.373" v="11" actId="478"/>
          <ac:picMkLst>
            <pc:docMk/>
            <pc:sldMk cId="2001384272" sldId="344"/>
            <ac:picMk id="1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ACB220EC-76A5-4C3D-8060-802CA3C6576C}" dt="2021-01-06T09:59:48.909" v="14"/>
        <pc:sldMkLst>
          <pc:docMk/>
          <pc:sldMk cId="4014576976" sldId="345"/>
        </pc:sldMkLst>
        <pc:picChg chg="del">
          <ac:chgData name="James Clegg" userId="c6df1435-7a36-4b38-be4d-16e68e91152f" providerId="ADAL" clId="{ACB220EC-76A5-4C3D-8060-802CA3C6576C}" dt="2021-01-06T09:59:28.377" v="12" actId="478"/>
          <ac:picMkLst>
            <pc:docMk/>
            <pc:sldMk cId="4014576976" sldId="345"/>
            <ac:picMk id="5" creationId="{00000000-0000-0000-0000-000000000000}"/>
          </ac:picMkLst>
        </pc:picChg>
      </pc:sldChg>
    </pc:docChg>
  </pc:docChgLst>
  <pc:docChgLst>
    <pc:chgData name="James Clegg" userId="c6df1435-7a36-4b38-be4d-16e68e91152f" providerId="ADAL" clId="{EC173E19-FE55-40FA-AD54-B5F143B41827}"/>
    <pc:docChg chg="undo custSel modSld">
      <pc:chgData name="James Clegg" userId="c6df1435-7a36-4b38-be4d-16e68e91152f" providerId="ADAL" clId="{EC173E19-FE55-40FA-AD54-B5F143B41827}" dt="2021-01-06T09:45:53.102" v="74" actId="1076"/>
      <pc:docMkLst>
        <pc:docMk/>
      </pc:docMkLst>
      <pc:sldChg chg="modSp">
        <pc:chgData name="James Clegg" userId="c6df1435-7a36-4b38-be4d-16e68e91152f" providerId="ADAL" clId="{EC173E19-FE55-40FA-AD54-B5F143B41827}" dt="2021-01-06T09:38:35.658" v="0" actId="14100"/>
        <pc:sldMkLst>
          <pc:docMk/>
          <pc:sldMk cId="4285914444" sldId="317"/>
        </pc:sldMkLst>
        <pc:spChg chg="mod">
          <ac:chgData name="James Clegg" userId="c6df1435-7a36-4b38-be4d-16e68e91152f" providerId="ADAL" clId="{EC173E19-FE55-40FA-AD54-B5F143B41827}" dt="2021-01-06T09:38:35.658" v="0" actId="14100"/>
          <ac:spMkLst>
            <pc:docMk/>
            <pc:sldMk cId="4285914444" sldId="317"/>
            <ac:spMk id="47" creationId="{00000000-0000-0000-0000-000000000000}"/>
          </ac:spMkLst>
        </pc:spChg>
      </pc:sldChg>
      <pc:sldChg chg="delSp modSp">
        <pc:chgData name="James Clegg" userId="c6df1435-7a36-4b38-be4d-16e68e91152f" providerId="ADAL" clId="{EC173E19-FE55-40FA-AD54-B5F143B41827}" dt="2021-01-06T09:40:59.497" v="41" actId="1076"/>
        <pc:sldMkLst>
          <pc:docMk/>
          <pc:sldMk cId="3331490248" sldId="341"/>
        </pc:sldMkLst>
        <pc:spChg chg="del">
          <ac:chgData name="James Clegg" userId="c6df1435-7a36-4b38-be4d-16e68e91152f" providerId="ADAL" clId="{EC173E19-FE55-40FA-AD54-B5F143B41827}" dt="2021-01-06T09:38:39.980" v="1" actId="478"/>
          <ac:spMkLst>
            <pc:docMk/>
            <pc:sldMk cId="3331490248" sldId="341"/>
            <ac:spMk id="2" creationId="{00000000-0000-0000-0000-000000000000}"/>
          </ac:spMkLst>
        </pc:spChg>
        <pc:spChg chg="mod">
          <ac:chgData name="James Clegg" userId="c6df1435-7a36-4b38-be4d-16e68e91152f" providerId="ADAL" clId="{EC173E19-FE55-40FA-AD54-B5F143B41827}" dt="2021-01-06T09:38:47" v="4" actId="6549"/>
          <ac:spMkLst>
            <pc:docMk/>
            <pc:sldMk cId="3331490248" sldId="341"/>
            <ac:spMk id="3" creationId="{00000000-0000-0000-0000-000000000000}"/>
          </ac:spMkLst>
        </pc:spChg>
        <pc:spChg chg="mod">
          <ac:chgData name="James Clegg" userId="c6df1435-7a36-4b38-be4d-16e68e91152f" providerId="ADAL" clId="{EC173E19-FE55-40FA-AD54-B5F143B41827}" dt="2021-01-06T09:39:21.605" v="8" actId="12789"/>
          <ac:spMkLst>
            <pc:docMk/>
            <pc:sldMk cId="3331490248" sldId="341"/>
            <ac:spMk id="4" creationId="{00000000-0000-0000-0000-000000000000}"/>
          </ac:spMkLst>
        </pc:spChg>
        <pc:spChg chg="mod">
          <ac:chgData name="James Clegg" userId="c6df1435-7a36-4b38-be4d-16e68e91152f" providerId="ADAL" clId="{EC173E19-FE55-40FA-AD54-B5F143B41827}" dt="2021-01-06T09:40:03.390" v="19" actId="1076"/>
          <ac:spMkLst>
            <pc:docMk/>
            <pc:sldMk cId="3331490248" sldId="341"/>
            <ac:spMk id="5" creationId="{00000000-0000-0000-0000-000000000000}"/>
          </ac:spMkLst>
        </pc:spChg>
        <pc:spChg chg="mod">
          <ac:chgData name="James Clegg" userId="c6df1435-7a36-4b38-be4d-16e68e91152f" providerId="ADAL" clId="{EC173E19-FE55-40FA-AD54-B5F143B41827}" dt="2021-01-06T09:38:43.064" v="3" actId="6549"/>
          <ac:spMkLst>
            <pc:docMk/>
            <pc:sldMk cId="3331490248" sldId="341"/>
            <ac:spMk id="6" creationId="{00000000-0000-0000-0000-000000000000}"/>
          </ac:spMkLst>
        </pc:spChg>
        <pc:spChg chg="mod">
          <ac:chgData name="James Clegg" userId="c6df1435-7a36-4b38-be4d-16e68e91152f" providerId="ADAL" clId="{EC173E19-FE55-40FA-AD54-B5F143B41827}" dt="2021-01-06T09:40:43.420" v="31" actId="20577"/>
          <ac:spMkLst>
            <pc:docMk/>
            <pc:sldMk cId="3331490248" sldId="341"/>
            <ac:spMk id="8" creationId="{00000000-0000-0000-0000-000000000000}"/>
          </ac:spMkLst>
        </pc:spChg>
        <pc:spChg chg="mod">
          <ac:chgData name="James Clegg" userId="c6df1435-7a36-4b38-be4d-16e68e91152f" providerId="ADAL" clId="{EC173E19-FE55-40FA-AD54-B5F143B41827}" dt="2021-01-06T09:40:23.123" v="25" actId="1076"/>
          <ac:spMkLst>
            <pc:docMk/>
            <pc:sldMk cId="3331490248" sldId="341"/>
            <ac:spMk id="9" creationId="{00000000-0000-0000-0000-000000000000}"/>
          </ac:spMkLst>
        </pc:spChg>
        <pc:spChg chg="mod">
          <ac:chgData name="James Clegg" userId="c6df1435-7a36-4b38-be4d-16e68e91152f" providerId="ADAL" clId="{EC173E19-FE55-40FA-AD54-B5F143B41827}" dt="2021-01-06T09:40:44.453" v="32" actId="20577"/>
          <ac:spMkLst>
            <pc:docMk/>
            <pc:sldMk cId="3331490248" sldId="341"/>
            <ac:spMk id="10" creationId="{00000000-0000-0000-0000-000000000000}"/>
          </ac:spMkLst>
        </pc:spChg>
        <pc:spChg chg="mod">
          <ac:chgData name="James Clegg" userId="c6df1435-7a36-4b38-be4d-16e68e91152f" providerId="ADAL" clId="{EC173E19-FE55-40FA-AD54-B5F143B41827}" dt="2021-01-06T09:39:21.605" v="8" actId="12789"/>
          <ac:spMkLst>
            <pc:docMk/>
            <pc:sldMk cId="3331490248" sldId="341"/>
            <ac:spMk id="11" creationId="{00000000-0000-0000-0000-000000000000}"/>
          </ac:spMkLst>
        </pc:spChg>
        <pc:spChg chg="mod">
          <ac:chgData name="James Clegg" userId="c6df1435-7a36-4b38-be4d-16e68e91152f" providerId="ADAL" clId="{EC173E19-FE55-40FA-AD54-B5F143B41827}" dt="2021-01-06T09:40:09.908" v="22" actId="1076"/>
          <ac:spMkLst>
            <pc:docMk/>
            <pc:sldMk cId="3331490248" sldId="341"/>
            <ac:spMk id="12" creationId="{00000000-0000-0000-0000-000000000000}"/>
          </ac:spMkLst>
        </pc:spChg>
        <pc:spChg chg="mod">
          <ac:chgData name="James Clegg" userId="c6df1435-7a36-4b38-be4d-16e68e91152f" providerId="ADAL" clId="{EC173E19-FE55-40FA-AD54-B5F143B41827}" dt="2021-01-06T09:40:59.497" v="41" actId="1076"/>
          <ac:spMkLst>
            <pc:docMk/>
            <pc:sldMk cId="3331490248" sldId="341"/>
            <ac:spMk id="13" creationId="{00000000-0000-0000-0000-000000000000}"/>
          </ac:spMkLst>
        </pc:spChg>
        <pc:spChg chg="mod">
          <ac:chgData name="James Clegg" userId="c6df1435-7a36-4b38-be4d-16e68e91152f" providerId="ADAL" clId="{EC173E19-FE55-40FA-AD54-B5F143B41827}" dt="2021-01-06T09:40:49.476" v="39" actId="1038"/>
          <ac:spMkLst>
            <pc:docMk/>
            <pc:sldMk cId="3331490248" sldId="341"/>
            <ac:spMk id="15" creationId="{00000000-0000-0000-0000-000000000000}"/>
          </ac:spMkLst>
        </pc:spChg>
        <pc:spChg chg="mod">
          <ac:chgData name="James Clegg" userId="c6df1435-7a36-4b38-be4d-16e68e91152f" providerId="ADAL" clId="{EC173E19-FE55-40FA-AD54-B5F143B41827}" dt="2021-01-06T09:40:29.263" v="27" actId="14100"/>
          <ac:spMkLst>
            <pc:docMk/>
            <pc:sldMk cId="3331490248" sldId="341"/>
            <ac:spMk id="16" creationId="{00000000-0000-0000-0000-000000000000}"/>
          </ac:spMkLst>
        </pc:spChg>
        <pc:spChg chg="mod">
          <ac:chgData name="James Clegg" userId="c6df1435-7a36-4b38-be4d-16e68e91152f" providerId="ADAL" clId="{EC173E19-FE55-40FA-AD54-B5F143B41827}" dt="2021-01-06T09:40:49.476" v="39" actId="1038"/>
          <ac:spMkLst>
            <pc:docMk/>
            <pc:sldMk cId="3331490248" sldId="341"/>
            <ac:spMk id="17" creationId="{00000000-0000-0000-0000-000000000000}"/>
          </ac:spMkLst>
        </pc:spChg>
        <pc:spChg chg="mod">
          <ac:chgData name="James Clegg" userId="c6df1435-7a36-4b38-be4d-16e68e91152f" providerId="ADAL" clId="{EC173E19-FE55-40FA-AD54-B5F143B41827}" dt="2021-01-06T09:40:05.462" v="21" actId="20577"/>
          <ac:spMkLst>
            <pc:docMk/>
            <pc:sldMk cId="3331490248" sldId="341"/>
            <ac:spMk id="18" creationId="{00000000-0000-0000-0000-000000000000}"/>
          </ac:spMkLst>
        </pc:spChg>
        <pc:spChg chg="mod">
          <ac:chgData name="James Clegg" userId="c6df1435-7a36-4b38-be4d-16e68e91152f" providerId="ADAL" clId="{EC173E19-FE55-40FA-AD54-B5F143B41827}" dt="2021-01-06T09:39:24.865" v="9" actId="1076"/>
          <ac:spMkLst>
            <pc:docMk/>
            <pc:sldMk cId="3331490248" sldId="341"/>
            <ac:spMk id="19" creationId="{00000000-0000-0000-0000-000000000000}"/>
          </ac:spMkLst>
        </pc:spChg>
        <pc:spChg chg="mod">
          <ac:chgData name="James Clegg" userId="c6df1435-7a36-4b38-be4d-16e68e91152f" providerId="ADAL" clId="{EC173E19-FE55-40FA-AD54-B5F143B41827}" dt="2021-01-06T09:39:33.308" v="12" actId="1076"/>
          <ac:spMkLst>
            <pc:docMk/>
            <pc:sldMk cId="3331490248" sldId="341"/>
            <ac:spMk id="20" creationId="{00000000-0000-0000-0000-000000000000}"/>
          </ac:spMkLst>
        </pc:spChg>
        <pc:spChg chg="mod">
          <ac:chgData name="James Clegg" userId="c6df1435-7a36-4b38-be4d-16e68e91152f" providerId="ADAL" clId="{EC173E19-FE55-40FA-AD54-B5F143B41827}" dt="2021-01-06T09:39:45.563" v="16" actId="14100"/>
          <ac:spMkLst>
            <pc:docMk/>
            <pc:sldMk cId="3331490248" sldId="341"/>
            <ac:spMk id="21" creationId="{00000000-0000-0000-0000-000000000000}"/>
          </ac:spMkLst>
        </pc:spChg>
        <pc:spChg chg="mod">
          <ac:chgData name="James Clegg" userId="c6df1435-7a36-4b38-be4d-16e68e91152f" providerId="ADAL" clId="{EC173E19-FE55-40FA-AD54-B5F143B41827}" dt="2021-01-06T09:39:48.028" v="17" actId="1076"/>
          <ac:spMkLst>
            <pc:docMk/>
            <pc:sldMk cId="3331490248" sldId="341"/>
            <ac:spMk id="22" creationId="{00000000-0000-0000-0000-000000000000}"/>
          </ac:spMkLst>
        </pc:spChg>
        <pc:spChg chg="mod">
          <ac:chgData name="James Clegg" userId="c6df1435-7a36-4b38-be4d-16e68e91152f" providerId="ADAL" clId="{EC173E19-FE55-40FA-AD54-B5F143B41827}" dt="2021-01-06T09:39:21.605" v="8" actId="12789"/>
          <ac:spMkLst>
            <pc:docMk/>
            <pc:sldMk cId="3331490248" sldId="341"/>
            <ac:spMk id="23" creationId="{00000000-0000-0000-0000-000000000000}"/>
          </ac:spMkLst>
        </pc:spChg>
        <pc:spChg chg="mod">
          <ac:chgData name="James Clegg" userId="c6df1435-7a36-4b38-be4d-16e68e91152f" providerId="ADAL" clId="{EC173E19-FE55-40FA-AD54-B5F143B41827}" dt="2021-01-06T09:38:41.196" v="2" actId="6549"/>
          <ac:spMkLst>
            <pc:docMk/>
            <pc:sldMk cId="3331490248" sldId="341"/>
            <ac:spMk id="25" creationId="{00000000-0000-0000-0000-000000000000}"/>
          </ac:spMkLst>
        </pc:spChg>
      </pc:sldChg>
      <pc:sldChg chg="delSp modSp">
        <pc:chgData name="James Clegg" userId="c6df1435-7a36-4b38-be4d-16e68e91152f" providerId="ADAL" clId="{EC173E19-FE55-40FA-AD54-B5F143B41827}" dt="2021-01-06T09:45:08.720" v="64" actId="1037"/>
        <pc:sldMkLst>
          <pc:docMk/>
          <pc:sldMk cId="2001384272" sldId="344"/>
        </pc:sldMkLst>
        <pc:spChg chg="del">
          <ac:chgData name="James Clegg" userId="c6df1435-7a36-4b38-be4d-16e68e91152f" providerId="ADAL" clId="{EC173E19-FE55-40FA-AD54-B5F143B41827}" dt="2021-01-06T09:41:19.622" v="44" actId="478"/>
          <ac:spMkLst>
            <pc:docMk/>
            <pc:sldMk cId="2001384272" sldId="344"/>
            <ac:spMk id="2" creationId="{00000000-0000-0000-0000-000000000000}"/>
          </ac:spMkLst>
        </pc:spChg>
        <pc:spChg chg="mod">
          <ac:chgData name="James Clegg" userId="c6df1435-7a36-4b38-be4d-16e68e91152f" providerId="ADAL" clId="{EC173E19-FE55-40FA-AD54-B5F143B41827}" dt="2021-01-06T09:45:08.720" v="64" actId="1037"/>
          <ac:spMkLst>
            <pc:docMk/>
            <pc:sldMk cId="2001384272" sldId="344"/>
            <ac:spMk id="7" creationId="{00000000-0000-0000-0000-000000000000}"/>
          </ac:spMkLst>
        </pc:spChg>
        <pc:spChg chg="mod">
          <ac:chgData name="James Clegg" userId="c6df1435-7a36-4b38-be4d-16e68e91152f" providerId="ADAL" clId="{EC173E19-FE55-40FA-AD54-B5F143B41827}" dt="2021-01-06T09:41:13.175" v="42"/>
          <ac:spMkLst>
            <pc:docMk/>
            <pc:sldMk cId="2001384272" sldId="344"/>
            <ac:spMk id="8" creationId="{00000000-0000-0000-0000-000000000000}"/>
          </ac:spMkLst>
        </pc:spChg>
        <pc:spChg chg="mod">
          <ac:chgData name="James Clegg" userId="c6df1435-7a36-4b38-be4d-16e68e91152f" providerId="ADAL" clId="{EC173E19-FE55-40FA-AD54-B5F143B41827}" dt="2021-01-06T09:41:16.552" v="43"/>
          <ac:spMkLst>
            <pc:docMk/>
            <pc:sldMk cId="2001384272" sldId="344"/>
            <ac:spMk id="9" creationId="{00000000-0000-0000-0000-000000000000}"/>
          </ac:spMkLst>
        </pc:spChg>
        <pc:spChg chg="mod">
          <ac:chgData name="James Clegg" userId="c6df1435-7a36-4b38-be4d-16e68e91152f" providerId="ADAL" clId="{EC173E19-FE55-40FA-AD54-B5F143B41827}" dt="2021-01-06T09:41:22.773" v="45" actId="1076"/>
          <ac:spMkLst>
            <pc:docMk/>
            <pc:sldMk cId="2001384272" sldId="344"/>
            <ac:spMk id="10" creationId="{00000000-0000-0000-0000-000000000000}"/>
          </ac:spMkLst>
        </pc:spChg>
      </pc:sldChg>
      <pc:sldChg chg="addSp delSp modSp addAnim delAnim">
        <pc:chgData name="James Clegg" userId="c6df1435-7a36-4b38-be4d-16e68e91152f" providerId="ADAL" clId="{EC173E19-FE55-40FA-AD54-B5F143B41827}" dt="2021-01-06T09:45:53.102" v="74" actId="1076"/>
        <pc:sldMkLst>
          <pc:docMk/>
          <pc:sldMk cId="4014576976" sldId="345"/>
        </pc:sldMkLst>
        <pc:spChg chg="del">
          <ac:chgData name="James Clegg" userId="c6df1435-7a36-4b38-be4d-16e68e91152f" providerId="ADAL" clId="{EC173E19-FE55-40FA-AD54-B5F143B41827}" dt="2021-01-06T09:41:25.842" v="46" actId="478"/>
          <ac:spMkLst>
            <pc:docMk/>
            <pc:sldMk cId="4014576976" sldId="345"/>
            <ac:spMk id="2" creationId="{00000000-0000-0000-0000-000000000000}"/>
          </ac:spMkLst>
        </pc:spChg>
        <pc:spChg chg="del">
          <ac:chgData name="James Clegg" userId="c6df1435-7a36-4b38-be4d-16e68e91152f" providerId="ADAL" clId="{EC173E19-FE55-40FA-AD54-B5F143B41827}" dt="2021-01-06T09:45:48.267" v="72" actId="478"/>
          <ac:spMkLst>
            <pc:docMk/>
            <pc:sldMk cId="4014576976" sldId="345"/>
            <ac:spMk id="7" creationId="{00000000-0000-0000-0000-000000000000}"/>
          </ac:spMkLst>
        </pc:spChg>
        <pc:spChg chg="mod">
          <ac:chgData name="James Clegg" userId="c6df1435-7a36-4b38-be4d-16e68e91152f" providerId="ADAL" clId="{EC173E19-FE55-40FA-AD54-B5F143B41827}" dt="2021-01-06T09:41:49.144" v="54"/>
          <ac:spMkLst>
            <pc:docMk/>
            <pc:sldMk cId="4014576976" sldId="345"/>
            <ac:spMk id="8" creationId="{00000000-0000-0000-0000-000000000000}"/>
          </ac:spMkLst>
        </pc:spChg>
        <pc:spChg chg="mod">
          <ac:chgData name="James Clegg" userId="c6df1435-7a36-4b38-be4d-16e68e91152f" providerId="ADAL" clId="{EC173E19-FE55-40FA-AD54-B5F143B41827}" dt="2021-01-06T09:41:52.077" v="55"/>
          <ac:spMkLst>
            <pc:docMk/>
            <pc:sldMk cId="4014576976" sldId="345"/>
            <ac:spMk id="9" creationId="{00000000-0000-0000-0000-000000000000}"/>
          </ac:spMkLst>
        </pc:spChg>
        <pc:spChg chg="mod">
          <ac:chgData name="James Clegg" userId="c6df1435-7a36-4b38-be4d-16e68e91152f" providerId="ADAL" clId="{EC173E19-FE55-40FA-AD54-B5F143B41827}" dt="2021-01-06T09:41:31.100" v="48" actId="20577"/>
          <ac:spMkLst>
            <pc:docMk/>
            <pc:sldMk cId="4014576976" sldId="345"/>
            <ac:spMk id="13" creationId="{00000000-0000-0000-0000-000000000000}"/>
          </ac:spMkLst>
        </pc:spChg>
        <pc:spChg chg="mod">
          <ac:chgData name="James Clegg" userId="c6df1435-7a36-4b38-be4d-16e68e91152f" providerId="ADAL" clId="{EC173E19-FE55-40FA-AD54-B5F143B41827}" dt="2021-01-06T09:41:34.142" v="50" actId="20577"/>
          <ac:spMkLst>
            <pc:docMk/>
            <pc:sldMk cId="4014576976" sldId="345"/>
            <ac:spMk id="14" creationId="{00000000-0000-0000-0000-000000000000}"/>
          </ac:spMkLst>
        </pc:spChg>
        <pc:spChg chg="add del mod">
          <ac:chgData name="James Clegg" userId="c6df1435-7a36-4b38-be4d-16e68e91152f" providerId="ADAL" clId="{EC173E19-FE55-40FA-AD54-B5F143B41827}" dt="2021-01-06T09:45:53.102" v="74" actId="1076"/>
          <ac:spMkLst>
            <pc:docMk/>
            <pc:sldMk cId="4014576976" sldId="345"/>
            <ac:spMk id="15" creationId="{00000000-0000-0000-0000-000000000000}"/>
          </ac:spMkLst>
        </pc:spChg>
        <pc:spChg chg="mod">
          <ac:chgData name="James Clegg" userId="c6df1435-7a36-4b38-be4d-16e68e91152f" providerId="ADAL" clId="{EC173E19-FE55-40FA-AD54-B5F143B41827}" dt="2021-01-06T09:41:36.076" v="51" actId="20577"/>
          <ac:spMkLst>
            <pc:docMk/>
            <pc:sldMk cId="4014576976" sldId="345"/>
            <ac:spMk id="16" creationId="{00000000-0000-0000-0000-000000000000}"/>
          </ac:spMkLst>
        </pc:spChg>
        <pc:spChg chg="mod">
          <ac:chgData name="James Clegg" userId="c6df1435-7a36-4b38-be4d-16e68e91152f" providerId="ADAL" clId="{EC173E19-FE55-40FA-AD54-B5F143B41827}" dt="2021-01-06T09:41:37.292" v="52" actId="20577"/>
          <ac:spMkLst>
            <pc:docMk/>
            <pc:sldMk cId="4014576976" sldId="345"/>
            <ac:spMk id="17" creationId="{00000000-0000-0000-0000-000000000000}"/>
          </ac:spMkLst>
        </pc:spChg>
        <pc:spChg chg="mod">
          <ac:chgData name="James Clegg" userId="c6df1435-7a36-4b38-be4d-16e68e91152f" providerId="ADAL" clId="{EC173E19-FE55-40FA-AD54-B5F143B41827}" dt="2021-01-06T09:41:38.588" v="53" actId="20577"/>
          <ac:spMkLst>
            <pc:docMk/>
            <pc:sldMk cId="4014576976" sldId="345"/>
            <ac:spMk id="18" creationId="{00000000-0000-0000-0000-000000000000}"/>
          </ac:spMkLst>
        </pc:spChg>
        <pc:spChg chg="add del">
          <ac:chgData name="James Clegg" userId="c6df1435-7a36-4b38-be4d-16e68e91152f" providerId="ADAL" clId="{EC173E19-FE55-40FA-AD54-B5F143B41827}" dt="2021-01-06T09:45:16.816" v="69"/>
          <ac:spMkLst>
            <pc:docMk/>
            <pc:sldMk cId="4014576976" sldId="345"/>
            <ac:spMk id="19" creationId="{BEFA6764-3FA0-478C-94AF-809F79935AD7}"/>
          </ac:spMkLst>
        </pc:spChg>
        <pc:spChg chg="add del">
          <ac:chgData name="James Clegg" userId="c6df1435-7a36-4b38-be4d-16e68e91152f" providerId="ADAL" clId="{EC173E19-FE55-40FA-AD54-B5F143B41827}" dt="2021-01-06T09:45:16.603" v="68"/>
          <ac:spMkLst>
            <pc:docMk/>
            <pc:sldMk cId="4014576976" sldId="345"/>
            <ac:spMk id="20" creationId="{F1C873A4-1725-4B77-B7C6-E885A81F052D}"/>
          </ac:spMkLst>
        </pc:spChg>
        <pc:spChg chg="add">
          <ac:chgData name="James Clegg" userId="c6df1435-7a36-4b38-be4d-16e68e91152f" providerId="ADAL" clId="{EC173E19-FE55-40FA-AD54-B5F143B41827}" dt="2021-01-06T09:45:48.609" v="73"/>
          <ac:spMkLst>
            <pc:docMk/>
            <pc:sldMk cId="4014576976" sldId="345"/>
            <ac:spMk id="21" creationId="{FDF66BB5-9404-4587-AE16-44198113B45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D1BE4B4D-D867-492E-97B2-A4C94167F287}" type="datetimeFigureOut">
              <a:rPr lang="en-GB" smtClean="0"/>
              <a:pPr/>
              <a:t>06/01/2021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9A63A521-224D-4C95-824A-3CEFF92EB90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477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11188"/>
            <a:ext cx="5950424" cy="178785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KG Primary Penmanship" panose="02000506000000020003" pitchFamily="2" charset="0"/>
              </a:defRPr>
            </a:lvl1pPr>
          </a:lstStyle>
          <a:p>
            <a:r>
              <a:rPr lang="en-US" dirty="0"/>
              <a:t>TITLE – in caps and saved as a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881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0854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090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737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638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sz="4000" u="none" baseline="0">
                <a:latin typeface="Comic Sans MS" panose="030F0702030302020204" pitchFamily="66" charset="0"/>
              </a:defRPr>
            </a:lvl1pPr>
          </a:lstStyle>
          <a:p>
            <a:r>
              <a:rPr lang="en-US" dirty="0"/>
              <a:t>Have a go at questions 		 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4045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baseline="0">
                <a:latin typeface="+mn-lt"/>
              </a:defRPr>
            </a:lvl1pPr>
          </a:lstStyle>
          <a:p>
            <a:r>
              <a:rPr lang="en-US" dirty="0"/>
              <a:t>Have a go at questions 	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49477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05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F14EDCB3-CC60-E94C-B25C-4D771CB6495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81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02C252DA-A0E8-6A49-900E-07188D62BB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2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D3D08606-BA4C-8046-935F-20760BC276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62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ign with white text&#10;&#10;Description automatically generated">
            <a:extLst>
              <a:ext uri="{FF2B5EF4-FFF2-40B4-BE49-F238E27FC236}">
                <a16:creationId xmlns:a16="http://schemas.microsoft.com/office/drawing/2014/main" id="{E7898E14-59E6-7D4D-8006-F74307CCB9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65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&#10;&#10;Description automatically generated">
            <a:extLst>
              <a:ext uri="{FF2B5EF4-FFF2-40B4-BE49-F238E27FC236}">
                <a16:creationId xmlns:a16="http://schemas.microsoft.com/office/drawing/2014/main" id="{F33BA71E-3CF0-1E4E-BEEE-6280AD06DD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57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omputer&#10;&#10;Description automatically generated">
            <a:extLst>
              <a:ext uri="{FF2B5EF4-FFF2-40B4-BE49-F238E27FC236}">
                <a16:creationId xmlns:a16="http://schemas.microsoft.com/office/drawing/2014/main" id="{3A3B0A72-DFF8-FC43-8B3B-B0D9C1468E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4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27FE0188-803D-CF41-A7C4-56C7E1D1B2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4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6.xml"/><Relationship Id="rId6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image" Target="../media/image39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7" Type="http://schemas.openxmlformats.org/officeDocument/2006/relationships/image" Target="../media/image41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8.xml"/><Relationship Id="rId6" Type="http://schemas.openxmlformats.org/officeDocument/2006/relationships/image" Target="../media/image36.png"/><Relationship Id="rId5" Type="http://schemas.openxmlformats.org/officeDocument/2006/relationships/image" Target="../media/image40.png"/><Relationship Id="rId9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2.png"/><Relationship Id="rId18" Type="http://schemas.openxmlformats.org/officeDocument/2006/relationships/image" Target="../media/image57.png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17" Type="http://schemas.openxmlformats.org/officeDocument/2006/relationships/image" Target="../media/image56.png"/><Relationship Id="rId2" Type="http://schemas.openxmlformats.org/officeDocument/2006/relationships/slideLayout" Target="../slideLayouts/slideLayout5.xml"/><Relationship Id="rId16" Type="http://schemas.openxmlformats.org/officeDocument/2006/relationships/image" Target="../media/image55.png"/><Relationship Id="rId20" Type="http://schemas.openxmlformats.org/officeDocument/2006/relationships/image" Target="../media/image59.png"/><Relationship Id="rId1" Type="http://schemas.openxmlformats.org/officeDocument/2006/relationships/tags" Target="../tags/tag9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5" Type="http://schemas.openxmlformats.org/officeDocument/2006/relationships/image" Target="../media/image44.png"/><Relationship Id="rId15" Type="http://schemas.openxmlformats.org/officeDocument/2006/relationships/image" Target="../media/image54.png"/><Relationship Id="rId10" Type="http://schemas.openxmlformats.org/officeDocument/2006/relationships/image" Target="../media/image49.png"/><Relationship Id="rId19" Type="http://schemas.openxmlformats.org/officeDocument/2006/relationships/image" Target="../media/image58.png"/><Relationship Id="rId9" Type="http://schemas.openxmlformats.org/officeDocument/2006/relationships/image" Target="../media/image48.png"/><Relationship Id="rId14" Type="http://schemas.openxmlformats.org/officeDocument/2006/relationships/image" Target="../media/image5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7" Type="http://schemas.openxmlformats.org/officeDocument/2006/relationships/image" Target="../media/image62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0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image" Target="../media/image62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1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5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9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openxmlformats.org/officeDocument/2006/relationships/image" Target="../media/image17.png"/><Relationship Id="rId9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28.png"/><Relationship Id="rId9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7" Type="http://schemas.openxmlformats.org/officeDocument/2006/relationships/image" Target="../media/image31.png"/><Relationship Id="rId12" Type="http://schemas.openxmlformats.org/officeDocument/2006/relationships/image" Target="../media/image13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9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74893"/>
            <a:ext cx="5950212" cy="1908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997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extBox 62"/>
          <p:cNvSpPr txBox="1"/>
          <p:nvPr/>
        </p:nvSpPr>
        <p:spPr>
          <a:xfrm>
            <a:off x="5457880" y="681216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64" name="Picture 6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2133" y="505072"/>
            <a:ext cx="747045" cy="747045"/>
          </a:xfrm>
          <a:prstGeom prst="rect">
            <a:avLst/>
          </a:prstGeom>
        </p:spPr>
      </p:pic>
      <p:cxnSp>
        <p:nvCxnSpPr>
          <p:cNvPr id="33" name="Straight Connector 32"/>
          <p:cNvCxnSpPr/>
          <p:nvPr/>
        </p:nvCxnSpPr>
        <p:spPr>
          <a:xfrm>
            <a:off x="1101610" y="4100956"/>
            <a:ext cx="6657316" cy="10295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1093717" y="3780043"/>
            <a:ext cx="7893" cy="658949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1758857" y="3780043"/>
            <a:ext cx="7893" cy="658949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7745121" y="3780043"/>
            <a:ext cx="7893" cy="658949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2423997" y="3780043"/>
            <a:ext cx="7893" cy="658949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3754277" y="3780043"/>
            <a:ext cx="7893" cy="658949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3089137" y="3780043"/>
            <a:ext cx="7893" cy="658949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4419417" y="3780043"/>
            <a:ext cx="7893" cy="658949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5084557" y="3780043"/>
            <a:ext cx="7893" cy="658949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5749697" y="3780043"/>
            <a:ext cx="7893" cy="658949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6414837" y="3780043"/>
            <a:ext cx="7893" cy="658949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7079977" y="3780043"/>
            <a:ext cx="7893" cy="658949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B44E6B0A-5D66-794E-AC76-3F54A01194FD}"/>
              </a:ext>
            </a:extLst>
          </p:cNvPr>
          <p:cNvSpPr txBox="1"/>
          <p:nvPr/>
        </p:nvSpPr>
        <p:spPr>
          <a:xfrm>
            <a:off x="758279" y="4397474"/>
            <a:ext cx="6940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alibri" panose="020F0502020204030204" pitchFamily="34" charset="0"/>
              </a:rPr>
              <a:t>0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44E6B0A-5D66-794E-AC76-3F54A01194FD}"/>
              </a:ext>
            </a:extLst>
          </p:cNvPr>
          <p:cNvSpPr txBox="1"/>
          <p:nvPr/>
        </p:nvSpPr>
        <p:spPr>
          <a:xfrm>
            <a:off x="7525656" y="4351271"/>
            <a:ext cx="4665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alibri" panose="020F0502020204030204" pitchFamily="34" charset="0"/>
              </a:rPr>
              <a:t>1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734687" y="1237055"/>
            <a:ext cx="70931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Place these decimals, percentages and fractions on the number line.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Box 54"/>
              <p:cNvSpPr txBox="1"/>
              <p:nvPr/>
            </p:nvSpPr>
            <p:spPr>
              <a:xfrm>
                <a:off x="1452337" y="2376681"/>
                <a:ext cx="773722" cy="7693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55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55" name="TextBox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2337" y="2376681"/>
                <a:ext cx="773722" cy="76937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2" name="TextBox 61"/>
          <p:cNvSpPr txBox="1"/>
          <p:nvPr/>
        </p:nvSpPr>
        <p:spPr>
          <a:xfrm>
            <a:off x="3447793" y="2580574"/>
            <a:ext cx="11744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90% 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6250819" y="2557038"/>
            <a:ext cx="11744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0.75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0740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49" grpId="0"/>
      <p:bldP spid="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Straight Connector 32"/>
          <p:cNvCxnSpPr/>
          <p:nvPr/>
        </p:nvCxnSpPr>
        <p:spPr>
          <a:xfrm>
            <a:off x="1101610" y="4100956"/>
            <a:ext cx="6657316" cy="10295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1093717" y="3780043"/>
            <a:ext cx="7893" cy="658949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1758857" y="3780043"/>
            <a:ext cx="7893" cy="658949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7745121" y="3780043"/>
            <a:ext cx="7893" cy="658949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2423997" y="3780043"/>
            <a:ext cx="7893" cy="658949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3754277" y="3780043"/>
            <a:ext cx="7893" cy="658949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3089137" y="3780043"/>
            <a:ext cx="7893" cy="658949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4419417" y="3780043"/>
            <a:ext cx="7893" cy="658949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5084557" y="3780043"/>
            <a:ext cx="7893" cy="658949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5749697" y="3780043"/>
            <a:ext cx="7893" cy="658949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6414837" y="3780043"/>
            <a:ext cx="7893" cy="658949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7079977" y="3780043"/>
            <a:ext cx="7893" cy="658949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B44E6B0A-5D66-794E-AC76-3F54A01194FD}"/>
              </a:ext>
            </a:extLst>
          </p:cNvPr>
          <p:cNvSpPr txBox="1"/>
          <p:nvPr/>
        </p:nvSpPr>
        <p:spPr>
          <a:xfrm>
            <a:off x="758279" y="4414910"/>
            <a:ext cx="6940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alibri" panose="020F0502020204030204" pitchFamily="34" charset="0"/>
              </a:rPr>
              <a:t>0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44E6B0A-5D66-794E-AC76-3F54A01194FD}"/>
              </a:ext>
            </a:extLst>
          </p:cNvPr>
          <p:cNvSpPr txBox="1"/>
          <p:nvPr/>
        </p:nvSpPr>
        <p:spPr>
          <a:xfrm>
            <a:off x="7512235" y="4414910"/>
            <a:ext cx="4665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alibri" panose="020F0502020204030204" pitchFamily="34" charset="0"/>
              </a:rPr>
              <a:t>1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734687" y="1237055"/>
            <a:ext cx="70931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Place these decimals, percentages and fractions on the number line.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Box 54"/>
              <p:cNvSpPr txBox="1"/>
              <p:nvPr/>
            </p:nvSpPr>
            <p:spPr>
              <a:xfrm>
                <a:off x="1452337" y="2376681"/>
                <a:ext cx="773722" cy="7693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55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55" name="TextBox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2337" y="2376681"/>
                <a:ext cx="773722" cy="76937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2" name="TextBox 61"/>
          <p:cNvSpPr txBox="1"/>
          <p:nvPr/>
        </p:nvSpPr>
        <p:spPr>
          <a:xfrm>
            <a:off x="3409859" y="2557038"/>
            <a:ext cx="11744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90% 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6250819" y="2557038"/>
            <a:ext cx="11744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0.75</a:t>
            </a:r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1101610" y="3656148"/>
            <a:ext cx="6643511" cy="0"/>
          </a:xfrm>
          <a:prstGeom prst="straightConnector1">
            <a:avLst/>
          </a:prstGeom>
          <a:ln w="38100">
            <a:solidFill>
              <a:schemeClr val="accent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3089137" y="4859525"/>
                <a:ext cx="177825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/>
                  <a:t>1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10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9137" y="4859525"/>
                <a:ext cx="1778252" cy="523220"/>
              </a:xfrm>
              <a:prstGeom prst="rect">
                <a:avLst/>
              </a:prstGeom>
              <a:blipFill>
                <a:blip r:embed="rId6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TextBox 26"/>
          <p:cNvSpPr txBox="1"/>
          <p:nvPr/>
        </p:nvSpPr>
        <p:spPr>
          <a:xfrm>
            <a:off x="4099446" y="4859525"/>
            <a:ext cx="17782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0.1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69731" y="5390608"/>
            <a:ext cx="17782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0.1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538184" y="5412570"/>
            <a:ext cx="17782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10%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5865604" y="5215999"/>
                <a:ext cx="1778252" cy="8886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smtClean="0"/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smtClean="0"/>
                            <m:t>10</m:t>
                          </m:r>
                        </m:den>
                      </m:f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5604" y="5215999"/>
                <a:ext cx="1778252" cy="88864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TextBox 40"/>
          <p:cNvSpPr txBox="1"/>
          <p:nvPr/>
        </p:nvSpPr>
        <p:spPr>
          <a:xfrm>
            <a:off x="874502" y="4414910"/>
            <a:ext cx="17782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0.1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568409" y="4414910"/>
            <a:ext cx="17782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0.2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2218857" y="4414910"/>
            <a:ext cx="17782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0.3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882368" y="4414910"/>
            <a:ext cx="17782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0.4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3535166" y="4414910"/>
            <a:ext cx="17782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0.5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4212071" y="4414910"/>
            <a:ext cx="17782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0.6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870893" y="4414910"/>
            <a:ext cx="17782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0.7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5537338" y="4414910"/>
            <a:ext cx="17782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0.8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6630474" y="4414910"/>
            <a:ext cx="915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0.9</a:t>
            </a:r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6063499" y="3362178"/>
            <a:ext cx="0" cy="73877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1260950" y="3023149"/>
            <a:ext cx="11744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accent1">
                    <a:lumMod val="75000"/>
                  </a:schemeClr>
                </a:solidFill>
              </a:rPr>
              <a:t>0.55</a:t>
            </a:r>
          </a:p>
        </p:txBody>
      </p:sp>
      <p:cxnSp>
        <p:nvCxnSpPr>
          <p:cNvPr id="60" name="Straight Arrow Connector 59"/>
          <p:cNvCxnSpPr/>
          <p:nvPr/>
        </p:nvCxnSpPr>
        <p:spPr>
          <a:xfrm>
            <a:off x="4768099" y="3362178"/>
            <a:ext cx="0" cy="73877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3380865" y="2860697"/>
            <a:ext cx="11744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accent1">
                    <a:lumMod val="75000"/>
                  </a:schemeClr>
                </a:solidFill>
              </a:rPr>
              <a:t>0.9</a:t>
            </a:r>
          </a:p>
        </p:txBody>
      </p:sp>
      <p:cxnSp>
        <p:nvCxnSpPr>
          <p:cNvPr id="66" name="Straight Arrow Connector 65"/>
          <p:cNvCxnSpPr/>
          <p:nvPr/>
        </p:nvCxnSpPr>
        <p:spPr>
          <a:xfrm>
            <a:off x="7079977" y="3362178"/>
            <a:ext cx="0" cy="73877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355420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7037E-7 L -0.08455 0.04236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36" y="2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6 L 0.32049 0.03078 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24" y="1528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7037E-7 L 0.33716 0.04259 " pathEditMode="relative" rAng="0" ptsTypes="AA">
                                      <p:cBhvr>
                                        <p:cTn id="121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58" y="213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5" grpId="1"/>
      <p:bldP spid="62" grpId="0"/>
      <p:bldP spid="62" grpId="1"/>
      <p:bldP spid="65" grpId="0"/>
      <p:bldP spid="65" grpId="1"/>
      <p:bldP spid="26" grpId="0"/>
      <p:bldP spid="26" grpId="1"/>
      <p:bldP spid="27" grpId="0"/>
      <p:bldP spid="27" grpId="1"/>
      <p:bldP spid="30" grpId="0"/>
      <p:bldP spid="30" grpId="1"/>
      <p:bldP spid="31" grpId="0"/>
      <p:bldP spid="31" grpId="1"/>
      <p:bldP spid="32" grpId="0"/>
      <p:bldP spid="32" grpId="1"/>
      <p:bldP spid="41" grpId="0"/>
      <p:bldP spid="42" grpId="0"/>
      <p:bldP spid="44" grpId="0"/>
      <p:bldP spid="50" grpId="0"/>
      <p:bldP spid="51" grpId="0"/>
      <p:bldP spid="53" grpId="0"/>
      <p:bldP spid="56" grpId="0"/>
      <p:bldP spid="57" grpId="0"/>
      <p:bldP spid="58" grpId="0"/>
      <p:bldP spid="59" grpId="0"/>
      <p:bldP spid="59" grpId="1"/>
      <p:bldP spid="61" grpId="0"/>
      <p:bldP spid="61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questions </a:t>
            </a:r>
            <a:b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1 - 2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37822426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/>
              <p:cNvSpPr txBox="1"/>
              <p:nvPr/>
            </p:nvSpPr>
            <p:spPr>
              <a:xfrm>
                <a:off x="1940200" y="427213"/>
                <a:ext cx="4952998" cy="12002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/>
                  <a:t>Rosie and Dora are comparing   0.6 	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5</m:t>
                        </m:r>
                      </m:den>
                    </m:f>
                  </m:oMath>
                </a14:m>
                <a:r>
                  <a:rPr lang="en-GB" sz="2800" dirty="0"/>
                  <a:t> 	     11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dirty="0"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44" name="TextBox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0200" y="427213"/>
                <a:ext cx="4952998" cy="1200265"/>
              </a:xfrm>
              <a:prstGeom prst="rect">
                <a:avLst/>
              </a:prstGeom>
              <a:blipFill>
                <a:blip r:embed="rId5"/>
                <a:stretch>
                  <a:fillRect t="-4569" r="-3075" b="-609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5" name="Picture 44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761" y="1797636"/>
            <a:ext cx="1624654" cy="2295480"/>
          </a:xfrm>
          <a:prstGeom prst="rect">
            <a:avLst/>
          </a:prstGeom>
        </p:spPr>
      </p:pic>
      <p:pic>
        <p:nvPicPr>
          <p:cNvPr id="46" name="Picture 45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86827" y="3973976"/>
            <a:ext cx="1729948" cy="244424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7" name="Rounded Rectangular Callout 46"/>
              <p:cNvSpPr/>
              <p:nvPr/>
            </p:nvSpPr>
            <p:spPr>
              <a:xfrm>
                <a:off x="2655277" y="1946031"/>
                <a:ext cx="5372100" cy="2100255"/>
              </a:xfrm>
              <a:prstGeom prst="wedgeRoundRectCallout">
                <a:avLst>
                  <a:gd name="adj1" fmla="val -64303"/>
                  <a:gd name="adj2" fmla="val 13259"/>
                  <a:gd name="adj3" fmla="val 16667"/>
                </a:avLst>
              </a:prstGeom>
              <a:ln w="38100">
                <a:solidFill>
                  <a:srgbClr val="002060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GB" sz="2800" dirty="0"/>
                  <a:t>11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dirty="0"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r>
                  <a:rPr lang="en-GB" sz="2800" dirty="0"/>
                  <a:t> is the largest, because 11 is the biggest number.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5</m:t>
                        </m:r>
                      </m:den>
                    </m:f>
                  </m:oMath>
                </a14:m>
                <a:r>
                  <a:rPr lang="en-GB" sz="2800" dirty="0"/>
                  <a:t> is the smallest because 2 is the smallest number.</a:t>
                </a:r>
              </a:p>
            </p:txBody>
          </p:sp>
        </mc:Choice>
        <mc:Fallback xmlns="">
          <p:sp>
            <p:nvSpPr>
              <p:cNvPr id="47" name="Rounded Rectangular Callout 4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5277" y="1946031"/>
                <a:ext cx="5372100" cy="2100255"/>
              </a:xfrm>
              <a:prstGeom prst="wedgeRoundRectCallout">
                <a:avLst>
                  <a:gd name="adj1" fmla="val -64303"/>
                  <a:gd name="adj2" fmla="val 13259"/>
                  <a:gd name="adj3" fmla="val 16667"/>
                </a:avLst>
              </a:prstGeom>
              <a:blipFill>
                <a:blip r:embed="rId8"/>
                <a:stretch>
                  <a:fillRect t="-285" r="-294" b="-5983"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8" name="Rounded Rectangular Callout 47"/>
          <p:cNvSpPr/>
          <p:nvPr/>
        </p:nvSpPr>
        <p:spPr>
          <a:xfrm>
            <a:off x="800098" y="4673457"/>
            <a:ext cx="5372100" cy="1205242"/>
          </a:xfrm>
          <a:prstGeom prst="wedgeRoundRectCallout">
            <a:avLst>
              <a:gd name="adj1" fmla="val 60411"/>
              <a:gd name="adj2" fmla="val 31911"/>
              <a:gd name="adj3" fmla="val 16667"/>
            </a:avLst>
          </a:prstGeom>
          <a:ln w="38100">
            <a:solidFill>
              <a:schemeClr val="accent4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/>
              <a:t>I don’t think that’s right, but I’m not sure how to explain it…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6486827" y="113058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53" name="Picture 5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26356" y="419924"/>
            <a:ext cx="747045" cy="74704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85914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  <p:bldP spid="5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2571766" y="379307"/>
                <a:ext cx="3459768" cy="7693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2800" dirty="0"/>
                  <a:t>0.6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/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/>
                          <m:t>5</m:t>
                        </m:r>
                      </m:den>
                    </m:f>
                  </m:oMath>
                </a14:m>
                <a:r>
                  <a:rPr lang="en-GB" sz="2800" dirty="0"/>
                  <a:t>      11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dirty="0"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71766" y="379307"/>
                <a:ext cx="3459768" cy="769378"/>
              </a:xfrm>
              <a:prstGeom prst="rect">
                <a:avLst/>
              </a:prstGeom>
              <a:blipFill>
                <a:blip r:embed="rId5"/>
                <a:stretch>
                  <a:fillRect b="-103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1506364" y="2249338"/>
            <a:ext cx="10741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dirty="0"/>
              <a:t>0.6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1518101" y="3779512"/>
                <a:ext cx="1074122" cy="7693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/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/>
                          <m:t>5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8101" y="3779512"/>
                <a:ext cx="1074122" cy="76937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1506364" y="5404140"/>
                <a:ext cx="107412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2800" dirty="0"/>
                  <a:t>11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dirty="0"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6364" y="5404140"/>
                <a:ext cx="1074122" cy="523220"/>
              </a:xfrm>
              <a:prstGeom prst="rect">
                <a:avLst/>
              </a:prstGeom>
              <a:blipFill>
                <a:blip r:embed="rId7"/>
                <a:stretch>
                  <a:fillRect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ight Bracket 6"/>
          <p:cNvSpPr/>
          <p:nvPr/>
        </p:nvSpPr>
        <p:spPr>
          <a:xfrm rot="16200000">
            <a:off x="2427441" y="3100650"/>
            <a:ext cx="248207" cy="1016240"/>
          </a:xfrm>
          <a:prstGeom prst="rightBracket">
            <a:avLst>
              <a:gd name="adj" fmla="val 254152"/>
            </a:avLst>
          </a:prstGeom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222059" y="3408604"/>
                <a:ext cx="74032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2</a:t>
                </a: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22059" y="3408604"/>
                <a:ext cx="740328" cy="461665"/>
              </a:xfrm>
              <a:prstGeom prst="rect">
                <a:avLst/>
              </a:prstGeom>
              <a:blipFill>
                <a:blip r:embed="rId8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ight Bracket 8"/>
          <p:cNvSpPr/>
          <p:nvPr/>
        </p:nvSpPr>
        <p:spPr>
          <a:xfrm rot="5400000" flipV="1">
            <a:off x="2392335" y="4242671"/>
            <a:ext cx="255272" cy="961930"/>
          </a:xfrm>
          <a:prstGeom prst="rightBracket">
            <a:avLst>
              <a:gd name="adj" fmla="val 254152"/>
            </a:avLst>
          </a:prstGeom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2196861" y="4437806"/>
                <a:ext cx="55976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2</a:t>
                </a: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6861" y="4437806"/>
                <a:ext cx="559769" cy="461665"/>
              </a:xfrm>
              <a:prstGeom prst="rect">
                <a:avLst/>
              </a:prstGeom>
              <a:blipFill>
                <a:blip r:embed="rId9"/>
                <a:stretch>
                  <a:fillRect t="-10526" r="-16304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2001413" y="2126323"/>
                <a:ext cx="1691044" cy="7692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dirty="0" smtClean="0"/>
                          <m:t>6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dirty="0" smtClean="0"/>
                          <m:t>10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1413" y="2126323"/>
                <a:ext cx="1691044" cy="76925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1966899" y="3758877"/>
                <a:ext cx="1691044" cy="7671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dirty="0" smtClean="0"/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dirty="0" smtClean="0"/>
                          <m:t>10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6899" y="3758877"/>
                <a:ext cx="1691044" cy="767133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2155414" y="5224130"/>
                <a:ext cx="1691044" cy="7676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dirty="0" smtClean="0"/>
                          <m:t>11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dirty="0" smtClean="0"/>
                          <m:t>100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55414" y="5224130"/>
                <a:ext cx="1691044" cy="767646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ight Bracket 13"/>
          <p:cNvSpPr/>
          <p:nvPr/>
        </p:nvSpPr>
        <p:spPr>
          <a:xfrm rot="16200000">
            <a:off x="3487006" y="3114577"/>
            <a:ext cx="248207" cy="1016240"/>
          </a:xfrm>
          <a:prstGeom prst="rightBracket">
            <a:avLst>
              <a:gd name="adj" fmla="val 254152"/>
            </a:avLst>
          </a:prstGeom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3227416" y="3408604"/>
                <a:ext cx="88936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10</a:t>
                </a: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27416" y="3408604"/>
                <a:ext cx="889369" cy="461665"/>
              </a:xfrm>
              <a:prstGeom prst="rect">
                <a:avLst/>
              </a:prstGeom>
              <a:blipFill>
                <a:blip r:embed="rId13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Right Bracket 15"/>
          <p:cNvSpPr/>
          <p:nvPr/>
        </p:nvSpPr>
        <p:spPr>
          <a:xfrm rot="5400000" flipV="1">
            <a:off x="3472056" y="4214509"/>
            <a:ext cx="255272" cy="1039082"/>
          </a:xfrm>
          <a:prstGeom prst="rightBracket">
            <a:avLst>
              <a:gd name="adj" fmla="val 254152"/>
            </a:avLst>
          </a:prstGeom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3206970" y="4437806"/>
                <a:ext cx="71526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10</a:t>
                </a: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6970" y="4437806"/>
                <a:ext cx="715260" cy="461665"/>
              </a:xfrm>
              <a:prstGeom prst="rect">
                <a:avLst/>
              </a:prstGeom>
              <a:blipFill>
                <a:blip r:embed="rId14"/>
                <a:stretch>
                  <a:fillRect t="-10526" r="-12821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3045119" y="3779512"/>
                <a:ext cx="1691044" cy="7693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dirty="0" smtClean="0"/>
                          <m:t>40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dirty="0" smtClean="0"/>
                          <m:t>100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5119" y="3779512"/>
                <a:ext cx="1691044" cy="769378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Right Bracket 18"/>
          <p:cNvSpPr/>
          <p:nvPr/>
        </p:nvSpPr>
        <p:spPr>
          <a:xfrm rot="16200000">
            <a:off x="3464168" y="1518987"/>
            <a:ext cx="248207" cy="1016240"/>
          </a:xfrm>
          <a:prstGeom prst="rightBracket">
            <a:avLst>
              <a:gd name="adj" fmla="val 254152"/>
            </a:avLst>
          </a:prstGeom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3199282" y="1840937"/>
                <a:ext cx="94137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10</a:t>
                </a: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9282" y="1840937"/>
                <a:ext cx="941378" cy="461665"/>
              </a:xfrm>
              <a:prstGeom prst="rect">
                <a:avLst/>
              </a:prstGeom>
              <a:blipFill>
                <a:blip r:embed="rId16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ight Bracket 20"/>
          <p:cNvSpPr/>
          <p:nvPr/>
        </p:nvSpPr>
        <p:spPr>
          <a:xfrm rot="5400000" flipV="1">
            <a:off x="3483475" y="2531976"/>
            <a:ext cx="255272" cy="1016243"/>
          </a:xfrm>
          <a:prstGeom prst="rightBracket">
            <a:avLst>
              <a:gd name="adj" fmla="val 254152"/>
            </a:avLst>
          </a:prstGeom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3230641" y="2783618"/>
                <a:ext cx="71526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10</a:t>
                </a: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0641" y="2783618"/>
                <a:ext cx="715260" cy="461665"/>
              </a:xfrm>
              <a:prstGeom prst="rect">
                <a:avLst/>
              </a:prstGeom>
              <a:blipFill>
                <a:blip r:embed="rId17"/>
                <a:stretch>
                  <a:fillRect t="-10667" r="-11966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3034321" y="2126259"/>
                <a:ext cx="1691044" cy="7693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dirty="0" smtClean="0"/>
                          <m:t>60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dirty="0" smtClean="0"/>
                          <m:t>100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34321" y="2126259"/>
                <a:ext cx="1691044" cy="769378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TextBox 23"/>
          <p:cNvSpPr txBox="1"/>
          <p:nvPr/>
        </p:nvSpPr>
        <p:spPr>
          <a:xfrm>
            <a:off x="7113104" y="3452326"/>
            <a:ext cx="1100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accent1"/>
                </a:solidFill>
              </a:rPr>
              <a:t>0.6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5189059" y="3466489"/>
                <a:ext cx="119799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>
                    <a:solidFill>
                      <a:schemeClr val="accent1"/>
                    </a:solidFill>
                  </a:rPr>
                  <a:t>11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dirty="0">
                        <a:solidFill>
                          <a:schemeClr val="accent1"/>
                        </a:solidFill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endParaRPr lang="en-GB" sz="28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9059" y="3466489"/>
                <a:ext cx="1197991" cy="523220"/>
              </a:xfrm>
              <a:prstGeom prst="rect">
                <a:avLst/>
              </a:prstGeom>
              <a:blipFill>
                <a:blip r:embed="rId19"/>
                <a:stretch>
                  <a:fillRect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6339382" y="3320839"/>
                <a:ext cx="773722" cy="7693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39382" y="3320839"/>
                <a:ext cx="773722" cy="769378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331490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animBg="1"/>
      <p:bldP spid="8" grpId="0"/>
      <p:bldP spid="9" grpId="0" animBg="1"/>
      <p:bldP spid="10" grpId="0"/>
      <p:bldP spid="11" grpId="0"/>
      <p:bldP spid="12" grpId="0"/>
      <p:bldP spid="13" grpId="0"/>
      <p:bldP spid="14" grpId="0" animBg="1"/>
      <p:bldP spid="15" grpId="0"/>
      <p:bldP spid="16" grpId="0" animBg="1"/>
      <p:bldP spid="17" grpId="0"/>
      <p:bldP spid="18" grpId="0"/>
      <p:bldP spid="19" grpId="0" animBg="1"/>
      <p:bldP spid="20" grpId="0"/>
      <p:bldP spid="21" grpId="0" animBg="1"/>
      <p:bldP spid="22" grpId="0"/>
      <p:bldP spid="23" grpId="0"/>
      <p:bldP spid="24" grpId="0"/>
      <p:bldP spid="25" grpId="0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1678" y="634497"/>
            <a:ext cx="77171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Find a percentage to make the statement correct.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022393" y="2477917"/>
            <a:ext cx="13355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0.2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5948725" y="2356858"/>
                <a:ext cx="482600" cy="7653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4</m:t>
                        </m:r>
                      </m:den>
                    </m:f>
                  </m:oMath>
                </a14:m>
                <a:r>
                  <a:rPr lang="en-GB" dirty="0"/>
                  <a:t> </a:t>
                </a: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8725" y="2356858"/>
                <a:ext cx="482600" cy="76533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3780468" y="2477917"/>
            <a:ext cx="1335532" cy="52322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GB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690159" y="2488311"/>
                <a:ext cx="133553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 dirty="0" smtClean="0">
                          <a:latin typeface="Cambria Math" panose="02040503050406030204" pitchFamily="18" charset="0"/>
                        </a:rPr>
                        <m:t>&lt;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0159" y="2488311"/>
                <a:ext cx="1335532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923118" y="2488311"/>
                <a:ext cx="133553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 dirty="0" smtClean="0">
                          <a:latin typeface="Cambria Math" panose="02040503050406030204" pitchFamily="18" charset="0"/>
                        </a:rPr>
                        <m:t>&lt;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3118" y="2488311"/>
                <a:ext cx="1335532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5486580" y="542814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08194" y="5285455"/>
            <a:ext cx="747045" cy="74704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71678" y="3808511"/>
            <a:ext cx="77171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How many different percentages can you find?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1384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1678" y="634497"/>
            <a:ext cx="77171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Find a percentage to make the statement correct.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022393" y="2477917"/>
            <a:ext cx="13355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0.2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5948725" y="2356858"/>
                <a:ext cx="482600" cy="7653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4</m:t>
                        </m:r>
                      </m:den>
                    </m:f>
                  </m:oMath>
                </a14:m>
                <a:r>
                  <a:rPr lang="en-GB" dirty="0"/>
                  <a:t> </a:t>
                </a: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8725" y="2356858"/>
                <a:ext cx="482600" cy="76533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690159" y="2488311"/>
                <a:ext cx="133553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 dirty="0" smtClean="0">
                          <a:latin typeface="Cambria Math" panose="02040503050406030204" pitchFamily="18" charset="0"/>
                        </a:rPr>
                        <m:t>&lt;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0159" y="2488311"/>
                <a:ext cx="1335532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923118" y="2488311"/>
                <a:ext cx="133553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 dirty="0" smtClean="0">
                          <a:latin typeface="Cambria Math" panose="02040503050406030204" pitchFamily="18" charset="0"/>
                        </a:rPr>
                        <m:t>&lt;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3118" y="2488311"/>
                <a:ext cx="1335532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/>
          <p:cNvSpPr txBox="1"/>
          <p:nvPr/>
        </p:nvSpPr>
        <p:spPr>
          <a:xfrm>
            <a:off x="571678" y="3808511"/>
            <a:ext cx="77171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How many different percentages can you find?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022393" y="3102761"/>
            <a:ext cx="13355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accent1">
                    <a:lumMod val="75000"/>
                  </a:schemeClr>
                </a:solidFill>
              </a:rPr>
              <a:t>20%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590884" y="3102761"/>
            <a:ext cx="13355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accent1">
                    <a:lumMod val="75000"/>
                  </a:schemeClr>
                </a:solidFill>
              </a:rPr>
              <a:t>25%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806639" y="2466183"/>
            <a:ext cx="13355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accent1">
                    <a:lumMod val="75000"/>
                  </a:schemeClr>
                </a:solidFill>
              </a:rPr>
              <a:t>21%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690159" y="4694965"/>
            <a:ext cx="13355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accent1">
                    <a:lumMod val="75000"/>
                  </a:schemeClr>
                </a:solidFill>
              </a:rPr>
              <a:t>22%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025691" y="4694965"/>
            <a:ext cx="13355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accent1">
                    <a:lumMod val="75000"/>
                  </a:schemeClr>
                </a:solidFill>
              </a:rPr>
              <a:t>23%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361223" y="4694965"/>
            <a:ext cx="13355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accent1">
                    <a:lumMod val="75000"/>
                  </a:schemeClr>
                </a:solidFill>
              </a:rPr>
              <a:t>24%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DF66BB5-9404-4587-AE16-44198113B45F}"/>
              </a:ext>
            </a:extLst>
          </p:cNvPr>
          <p:cNvSpPr txBox="1"/>
          <p:nvPr/>
        </p:nvSpPr>
        <p:spPr>
          <a:xfrm>
            <a:off x="3780468" y="2477917"/>
            <a:ext cx="1335532" cy="52322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GB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4576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the rest of the questions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2825466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935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5550" y="562572"/>
            <a:ext cx="737729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1) Match the equivalent fractions, decimals and      	percentages.		 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2) Write the decimal that is      less than 100%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136468" y="1518612"/>
                <a:ext cx="1796070" cy="7764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400" b="0" i="0" smtClean="0"/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400" b="0" i="0" smtClean="0"/>
                            <m:t>20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6468" y="1518612"/>
                <a:ext cx="1796070" cy="77643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136468" y="2565347"/>
                <a:ext cx="1796070" cy="7764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400" b="0" i="0" smtClean="0"/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400" b="0" i="0" smtClean="0"/>
                            <m:t>2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6468" y="2565347"/>
                <a:ext cx="1796070" cy="77643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1136468" y="3612082"/>
                <a:ext cx="1796070" cy="7764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400" b="0" i="0" smtClean="0"/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400" b="0" i="0" smtClean="0"/>
                            <m:t>100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6468" y="3612082"/>
                <a:ext cx="1796070" cy="77643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3904174" y="1675994"/>
            <a:ext cx="17960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0.03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904174" y="2722729"/>
            <a:ext cx="17960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0.15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904174" y="3816166"/>
            <a:ext cx="17960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0.5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864559" y="1675993"/>
            <a:ext cx="17960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3%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864559" y="2692933"/>
            <a:ext cx="17960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50%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864559" y="3806877"/>
            <a:ext cx="17960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15%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4068489" y="5126190"/>
                <a:ext cx="1796070" cy="7764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400" b="0" i="0" smtClean="0"/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400" b="0" i="0" smtClean="0"/>
                            <m:t>10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8489" y="5126190"/>
                <a:ext cx="1796070" cy="77643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295454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5550" y="562572"/>
            <a:ext cx="737729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1) Match the equivalent fractions, decimals and      	percentages.		 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2) Write the decimal that is      less than 100%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136468" y="1518612"/>
                <a:ext cx="1796070" cy="7764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400" b="0" i="0" smtClean="0"/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400" b="0" i="0" smtClean="0"/>
                            <m:t>20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6468" y="1518612"/>
                <a:ext cx="1796070" cy="77643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136468" y="2565347"/>
                <a:ext cx="1796070" cy="7764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400" b="0" i="0" smtClean="0"/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400" b="0" i="0" smtClean="0"/>
                            <m:t>2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6468" y="2565347"/>
                <a:ext cx="1796070" cy="77643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1136468" y="3612082"/>
                <a:ext cx="1796070" cy="7764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400" b="0" i="0" smtClean="0"/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400" b="0" i="0" smtClean="0"/>
                            <m:t>100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6468" y="3612082"/>
                <a:ext cx="1796070" cy="77643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3904174" y="1675994"/>
            <a:ext cx="17960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0.03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904174" y="2722729"/>
            <a:ext cx="17960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0.15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904174" y="3816166"/>
            <a:ext cx="17960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0.5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864559" y="1675993"/>
            <a:ext cx="17960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3%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864559" y="2692933"/>
            <a:ext cx="17960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50%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864559" y="3806877"/>
            <a:ext cx="17960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15%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4068489" y="5126190"/>
                <a:ext cx="1796070" cy="7764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400" b="0" i="0" smtClean="0"/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400" b="0" i="0" smtClean="0"/>
                            <m:t>10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8489" y="5126190"/>
                <a:ext cx="1796070" cy="77643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Arrow Connector 6"/>
          <p:cNvCxnSpPr/>
          <p:nvPr/>
        </p:nvCxnSpPr>
        <p:spPr>
          <a:xfrm>
            <a:off x="2364377" y="1933303"/>
            <a:ext cx="1539797" cy="99277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582916" y="1508259"/>
                <a:ext cx="1796070" cy="7764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400" b="0" i="0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</a:rPr>
                            <m:t>15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400" b="0" i="0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916" y="1508259"/>
                <a:ext cx="1796070" cy="776431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9" name="Straight Arrow Connector 18"/>
          <p:cNvCxnSpPr>
            <a:endCxn id="16" idx="1"/>
          </p:cNvCxnSpPr>
          <p:nvPr/>
        </p:nvCxnSpPr>
        <p:spPr>
          <a:xfrm>
            <a:off x="4576849" y="3154598"/>
            <a:ext cx="1287710" cy="88311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596115" y="2576400"/>
                <a:ext cx="1796070" cy="7764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400" b="0" i="0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</a:rPr>
                            <m:t>50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400" b="0" i="0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6115" y="2576400"/>
                <a:ext cx="1796070" cy="776431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2" name="Straight Arrow Connector 21"/>
          <p:cNvCxnSpPr/>
          <p:nvPr/>
        </p:nvCxnSpPr>
        <p:spPr>
          <a:xfrm>
            <a:off x="2290775" y="3024661"/>
            <a:ext cx="1539797" cy="99277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endCxn id="14" idx="1"/>
          </p:cNvCxnSpPr>
          <p:nvPr/>
        </p:nvCxnSpPr>
        <p:spPr>
          <a:xfrm flipV="1">
            <a:off x="4450806" y="2923766"/>
            <a:ext cx="1413753" cy="116423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endCxn id="10" idx="1"/>
          </p:cNvCxnSpPr>
          <p:nvPr/>
        </p:nvCxnSpPr>
        <p:spPr>
          <a:xfrm flipV="1">
            <a:off x="2283882" y="1906827"/>
            <a:ext cx="1620292" cy="223979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4576849" y="1933303"/>
            <a:ext cx="1316402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7469466" y="5288823"/>
            <a:ext cx="6314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>
                    <a:lumMod val="75000"/>
                  </a:schemeClr>
                </a:solidFill>
              </a:rPr>
              <a:t>0.9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1813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466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8306" y="422427"/>
            <a:ext cx="75674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Order the following from smallest to greatest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329614" y="1058863"/>
            <a:ext cx="21423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0.97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3527605" y="1058862"/>
                <a:ext cx="214239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/>
                  <a:t>95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dirty="0"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endParaRPr lang="en-GB" sz="280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7605" y="1058862"/>
                <a:ext cx="2142394" cy="523220"/>
              </a:xfrm>
              <a:prstGeom prst="rect">
                <a:avLst/>
              </a:prstGeom>
              <a:blipFill>
                <a:blip r:embed="rId5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4578632" y="913212"/>
                <a:ext cx="2142394" cy="7670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4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8632" y="913212"/>
                <a:ext cx="2142394" cy="76706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7233341"/>
              </p:ext>
            </p:extLst>
          </p:nvPr>
        </p:nvGraphicFramePr>
        <p:xfrm>
          <a:off x="688306" y="1743850"/>
          <a:ext cx="4184070" cy="42972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8407">
                  <a:extLst>
                    <a:ext uri="{9D8B030D-6E8A-4147-A177-3AD203B41FA5}">
                      <a16:colId xmlns:a16="http://schemas.microsoft.com/office/drawing/2014/main" val="1760139889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1167905194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3746583577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3629862193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10811214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2619039747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3534911644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3178636238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2369299808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2604525662"/>
                    </a:ext>
                  </a:extLst>
                </a:gridCol>
              </a:tblGrid>
              <a:tr h="429722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8350890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0330440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2856902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1854464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915378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717730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6777082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6266794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2277208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5962989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4687778" y="2631919"/>
            <a:ext cx="13214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0.97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5432661" y="2631918"/>
                <a:ext cx="293663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97 hundredths</a:t>
                </a: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2661" y="2631918"/>
                <a:ext cx="2936630" cy="523220"/>
              </a:xfrm>
              <a:prstGeom prst="rect">
                <a:avLst/>
              </a:prstGeom>
              <a:blipFill>
                <a:blip r:embed="rId7"/>
                <a:stretch>
                  <a:fillRect t="-11628" r="-207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/>
          <p:cNvSpPr txBox="1"/>
          <p:nvPr/>
        </p:nvSpPr>
        <p:spPr>
          <a:xfrm>
            <a:off x="4687778" y="3362342"/>
            <a:ext cx="13214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0.97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5591184" y="3247854"/>
                <a:ext cx="1219503" cy="7693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97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1184" y="3247854"/>
                <a:ext cx="1219503" cy="769378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7405909"/>
              </p:ext>
            </p:extLst>
          </p:nvPr>
        </p:nvGraphicFramePr>
        <p:xfrm>
          <a:off x="688306" y="1743850"/>
          <a:ext cx="4184070" cy="42972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8407">
                  <a:extLst>
                    <a:ext uri="{9D8B030D-6E8A-4147-A177-3AD203B41FA5}">
                      <a16:colId xmlns:a16="http://schemas.microsoft.com/office/drawing/2014/main" val="1760139889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1167905194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3746583577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3629862193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10811214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2619039747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3534911644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3178636238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2369299808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2604525662"/>
                    </a:ext>
                  </a:extLst>
                </a:gridCol>
              </a:tblGrid>
              <a:tr h="429722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8350890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0330440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2856902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1854464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15378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717730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6777082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6266794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2277208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596298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5617520" y="4409318"/>
                <a:ext cx="293663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97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dirty="0"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endParaRPr lang="en-GB" sz="280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7520" y="4409318"/>
                <a:ext cx="2936630" cy="523220"/>
              </a:xfrm>
              <a:prstGeom prst="rect">
                <a:avLst/>
              </a:prstGeom>
              <a:blipFill>
                <a:blip r:embed="rId9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/>
          <p:cNvSpPr txBox="1"/>
          <p:nvPr/>
        </p:nvSpPr>
        <p:spPr>
          <a:xfrm>
            <a:off x="4696610" y="4394717"/>
            <a:ext cx="13214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0.97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80202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1894430"/>
              </p:ext>
            </p:extLst>
          </p:nvPr>
        </p:nvGraphicFramePr>
        <p:xfrm>
          <a:off x="688306" y="1770772"/>
          <a:ext cx="4184070" cy="42972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8407">
                  <a:extLst>
                    <a:ext uri="{9D8B030D-6E8A-4147-A177-3AD203B41FA5}">
                      <a16:colId xmlns:a16="http://schemas.microsoft.com/office/drawing/2014/main" val="1760139889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1167905194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3746583577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3629862193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10811214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2619039747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3534911644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3178636238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2369299808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2604525662"/>
                    </a:ext>
                  </a:extLst>
                </a:gridCol>
              </a:tblGrid>
              <a:tr h="429722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8350890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0330440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2856902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1854464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915378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717730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6777082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6266794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2277208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596298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5494207" y="2658840"/>
                <a:ext cx="293663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95 hundredths</a:t>
                </a: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94207" y="2658840"/>
                <a:ext cx="2936630" cy="523220"/>
              </a:xfrm>
              <a:prstGeom prst="rect">
                <a:avLst/>
              </a:prstGeom>
              <a:blipFill>
                <a:blip r:embed="rId5"/>
                <a:stretch>
                  <a:fillRect t="-10465" r="-207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4687778" y="3389264"/>
                <a:ext cx="132143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/>
                  <a:t>95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dirty="0"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7778" y="3389264"/>
                <a:ext cx="1321433" cy="523220"/>
              </a:xfrm>
              <a:prstGeom prst="rect">
                <a:avLst/>
              </a:prstGeom>
              <a:blipFill>
                <a:blip r:embed="rId6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5591184" y="3274776"/>
                <a:ext cx="1219503" cy="7693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95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1184" y="3274776"/>
                <a:ext cx="1219503" cy="76937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1166502"/>
              </p:ext>
            </p:extLst>
          </p:nvPr>
        </p:nvGraphicFramePr>
        <p:xfrm>
          <a:off x="688306" y="1770772"/>
          <a:ext cx="4184070" cy="42972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8407">
                  <a:extLst>
                    <a:ext uri="{9D8B030D-6E8A-4147-A177-3AD203B41FA5}">
                      <a16:colId xmlns:a16="http://schemas.microsoft.com/office/drawing/2014/main" val="1760139889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1167905194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3746583577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3629862193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10811214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2619039747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3534911644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3178636238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2369299808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2604525662"/>
                    </a:ext>
                  </a:extLst>
                </a:gridCol>
              </a:tblGrid>
              <a:tr h="429722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8350890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0330440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2856902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1854464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15378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717730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6777082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6266794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2277208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596298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4286129" y="2642114"/>
                <a:ext cx="214239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/>
                  <a:t>95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dirty="0"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6129" y="2642114"/>
                <a:ext cx="2142394" cy="523220"/>
              </a:xfrm>
              <a:prstGeom prst="rect">
                <a:avLst/>
              </a:prstGeom>
              <a:blipFill>
                <a:blip r:embed="rId8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13"/>
          <p:cNvSpPr txBox="1"/>
          <p:nvPr/>
        </p:nvSpPr>
        <p:spPr>
          <a:xfrm>
            <a:off x="688306" y="422427"/>
            <a:ext cx="75674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Order the following from smallest to greatest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329614" y="1058863"/>
            <a:ext cx="21423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0.97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3527605" y="1058862"/>
                <a:ext cx="214239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/>
                  <a:t>95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dirty="0"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endParaRPr lang="en-GB" sz="280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7605" y="1058862"/>
                <a:ext cx="2142394" cy="523220"/>
              </a:xfrm>
              <a:prstGeom prst="rect">
                <a:avLst/>
              </a:prstGeom>
              <a:blipFill>
                <a:blip r:embed="rId9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4578632" y="913212"/>
                <a:ext cx="2142394" cy="7670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4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8632" y="913212"/>
                <a:ext cx="2142394" cy="767069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476282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688306" y="422427"/>
            <a:ext cx="75674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Order the following from smallest to greatest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329614" y="1058863"/>
            <a:ext cx="21423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0.97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3527605" y="1058862"/>
                <a:ext cx="214239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/>
                  <a:t>95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dirty="0"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endParaRPr lang="en-GB" sz="280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7605" y="1058862"/>
                <a:ext cx="2142394" cy="523220"/>
              </a:xfrm>
              <a:prstGeom prst="rect">
                <a:avLst/>
              </a:prstGeom>
              <a:blipFill>
                <a:blip r:embed="rId5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4578632" y="913212"/>
                <a:ext cx="2142394" cy="7670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4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8632" y="913212"/>
                <a:ext cx="2142394" cy="76706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9981919"/>
              </p:ext>
            </p:extLst>
          </p:nvPr>
        </p:nvGraphicFramePr>
        <p:xfrm>
          <a:off x="667512" y="1789530"/>
          <a:ext cx="4184070" cy="42972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8407">
                  <a:extLst>
                    <a:ext uri="{9D8B030D-6E8A-4147-A177-3AD203B41FA5}">
                      <a16:colId xmlns:a16="http://schemas.microsoft.com/office/drawing/2014/main" val="1760139889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1167905194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3746583577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3629862193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10811214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2619039747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3534911644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3178636238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2369299808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2604525662"/>
                    </a:ext>
                  </a:extLst>
                </a:gridCol>
              </a:tblGrid>
              <a:tr h="429722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8350890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0330440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2856902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1854464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915378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717730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6777082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6266794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2277208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596298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5473413" y="2677598"/>
                <a:ext cx="293663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75 hundredths</a:t>
                </a: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3413" y="2677598"/>
                <a:ext cx="2936630" cy="523220"/>
              </a:xfrm>
              <a:prstGeom prst="rect">
                <a:avLst/>
              </a:prstGeom>
              <a:blipFill>
                <a:blip r:embed="rId7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5570390" y="3293534"/>
                <a:ext cx="1219503" cy="7660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75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0390" y="3293534"/>
                <a:ext cx="1219503" cy="76604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350166"/>
              </p:ext>
            </p:extLst>
          </p:nvPr>
        </p:nvGraphicFramePr>
        <p:xfrm>
          <a:off x="667512" y="1789530"/>
          <a:ext cx="4184070" cy="42972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8407">
                  <a:extLst>
                    <a:ext uri="{9D8B030D-6E8A-4147-A177-3AD203B41FA5}">
                      <a16:colId xmlns:a16="http://schemas.microsoft.com/office/drawing/2014/main" val="1760139889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1167905194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3746583577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3629862193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10811214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2619039747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3534911644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3178636238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2369299808"/>
                    </a:ext>
                  </a:extLst>
                </a:gridCol>
                <a:gridCol w="418407">
                  <a:extLst>
                    <a:ext uri="{9D8B030D-6E8A-4147-A177-3AD203B41FA5}">
                      <a16:colId xmlns:a16="http://schemas.microsoft.com/office/drawing/2014/main" val="2604525662"/>
                    </a:ext>
                  </a:extLst>
                </a:gridCol>
              </a:tblGrid>
              <a:tr h="429722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8350890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0330440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2856902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1854464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15378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717730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6777082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6266794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2277208"/>
                  </a:ext>
                </a:extLst>
              </a:tr>
              <a:tr h="429722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596298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4326301" y="2474704"/>
                <a:ext cx="2142394" cy="7670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4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6301" y="2474704"/>
                <a:ext cx="2142394" cy="767069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3" name="Straight Connector 22"/>
          <p:cNvCxnSpPr>
            <a:endCxn id="21" idx="3"/>
          </p:cNvCxnSpPr>
          <p:nvPr/>
        </p:nvCxnSpPr>
        <p:spPr>
          <a:xfrm>
            <a:off x="667512" y="3938140"/>
            <a:ext cx="418407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endCxn id="21" idx="0"/>
          </p:cNvCxnSpPr>
          <p:nvPr/>
        </p:nvCxnSpPr>
        <p:spPr>
          <a:xfrm flipV="1">
            <a:off x="2759547" y="1789530"/>
            <a:ext cx="0" cy="428997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4326301" y="3323759"/>
                <a:ext cx="2142394" cy="7670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4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6301" y="3323759"/>
                <a:ext cx="2142394" cy="767069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195044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11111E-6 L -0.02239 0.51111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8" y="2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59259E-6 L 0.22656 0.5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19" y="2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59259E-6 L 0.47257 0.5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28" y="2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9" grpId="0"/>
      <p:bldP spid="20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8033746"/>
              </p:ext>
            </p:extLst>
          </p:nvPr>
        </p:nvGraphicFramePr>
        <p:xfrm>
          <a:off x="2848895" y="2282210"/>
          <a:ext cx="3825970" cy="3356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2597">
                  <a:extLst>
                    <a:ext uri="{9D8B030D-6E8A-4147-A177-3AD203B41FA5}">
                      <a16:colId xmlns:a16="http://schemas.microsoft.com/office/drawing/2014/main" val="388911033"/>
                    </a:ext>
                  </a:extLst>
                </a:gridCol>
                <a:gridCol w="382597">
                  <a:extLst>
                    <a:ext uri="{9D8B030D-6E8A-4147-A177-3AD203B41FA5}">
                      <a16:colId xmlns:a16="http://schemas.microsoft.com/office/drawing/2014/main" val="1027741719"/>
                    </a:ext>
                  </a:extLst>
                </a:gridCol>
                <a:gridCol w="382597">
                  <a:extLst>
                    <a:ext uri="{9D8B030D-6E8A-4147-A177-3AD203B41FA5}">
                      <a16:colId xmlns:a16="http://schemas.microsoft.com/office/drawing/2014/main" val="3577306847"/>
                    </a:ext>
                  </a:extLst>
                </a:gridCol>
                <a:gridCol w="382597">
                  <a:extLst>
                    <a:ext uri="{9D8B030D-6E8A-4147-A177-3AD203B41FA5}">
                      <a16:colId xmlns:a16="http://schemas.microsoft.com/office/drawing/2014/main" val="1424031022"/>
                    </a:ext>
                  </a:extLst>
                </a:gridCol>
                <a:gridCol w="382597">
                  <a:extLst>
                    <a:ext uri="{9D8B030D-6E8A-4147-A177-3AD203B41FA5}">
                      <a16:colId xmlns:a16="http://schemas.microsoft.com/office/drawing/2014/main" val="3444400815"/>
                    </a:ext>
                  </a:extLst>
                </a:gridCol>
                <a:gridCol w="382597">
                  <a:extLst>
                    <a:ext uri="{9D8B030D-6E8A-4147-A177-3AD203B41FA5}">
                      <a16:colId xmlns:a16="http://schemas.microsoft.com/office/drawing/2014/main" val="2312025231"/>
                    </a:ext>
                  </a:extLst>
                </a:gridCol>
                <a:gridCol w="382597">
                  <a:extLst>
                    <a:ext uri="{9D8B030D-6E8A-4147-A177-3AD203B41FA5}">
                      <a16:colId xmlns:a16="http://schemas.microsoft.com/office/drawing/2014/main" val="1870960288"/>
                    </a:ext>
                  </a:extLst>
                </a:gridCol>
                <a:gridCol w="382597">
                  <a:extLst>
                    <a:ext uri="{9D8B030D-6E8A-4147-A177-3AD203B41FA5}">
                      <a16:colId xmlns:a16="http://schemas.microsoft.com/office/drawing/2014/main" val="2860965965"/>
                    </a:ext>
                  </a:extLst>
                </a:gridCol>
                <a:gridCol w="382597">
                  <a:extLst>
                    <a:ext uri="{9D8B030D-6E8A-4147-A177-3AD203B41FA5}">
                      <a16:colId xmlns:a16="http://schemas.microsoft.com/office/drawing/2014/main" val="1011708405"/>
                    </a:ext>
                  </a:extLst>
                </a:gridCol>
                <a:gridCol w="382597">
                  <a:extLst>
                    <a:ext uri="{9D8B030D-6E8A-4147-A177-3AD203B41FA5}">
                      <a16:colId xmlns:a16="http://schemas.microsoft.com/office/drawing/2014/main" val="2831884909"/>
                    </a:ext>
                  </a:extLst>
                </a:gridCol>
              </a:tblGrid>
              <a:tr h="335643"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7017912"/>
                  </a:ext>
                </a:extLst>
              </a:tr>
              <a:tr h="335643"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9952678"/>
                  </a:ext>
                </a:extLst>
              </a:tr>
              <a:tr h="335643"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9673862"/>
                  </a:ext>
                </a:extLst>
              </a:tr>
              <a:tr h="335643"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146480"/>
                  </a:ext>
                </a:extLst>
              </a:tr>
              <a:tr h="335643"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6714652"/>
                  </a:ext>
                </a:extLst>
              </a:tr>
              <a:tr h="335643"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1766024"/>
                  </a:ext>
                </a:extLst>
              </a:tr>
              <a:tr h="335643"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4801086"/>
                  </a:ext>
                </a:extLst>
              </a:tr>
              <a:tr h="335643"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3128564"/>
                  </a:ext>
                </a:extLst>
              </a:tr>
              <a:tr h="335643"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1568868"/>
                  </a:ext>
                </a:extLst>
              </a:tr>
              <a:tr h="335643"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474745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83686" y="492552"/>
            <a:ext cx="70931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Order the following from smallest to greatest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00048" y="1328952"/>
            <a:ext cx="1100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0.62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024395" y="1328952"/>
                <a:ext cx="119799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/>
                  <a:t>59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dirty="0"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4395" y="1328952"/>
                <a:ext cx="1197991" cy="523220"/>
              </a:xfrm>
              <a:prstGeom prst="rect">
                <a:avLst/>
              </a:prstGeom>
              <a:blipFill>
                <a:blip r:embed="rId5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3510663" y="1194496"/>
                <a:ext cx="773722" cy="7693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5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0663" y="1194496"/>
                <a:ext cx="773722" cy="76937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ounded Rectangle 8"/>
          <p:cNvSpPr/>
          <p:nvPr/>
        </p:nvSpPr>
        <p:spPr>
          <a:xfrm>
            <a:off x="800048" y="1214842"/>
            <a:ext cx="2280357" cy="767841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1715360" y="1328952"/>
                <a:ext cx="62540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&gt;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5360" y="1328952"/>
                <a:ext cx="625409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667512" y="2468275"/>
                <a:ext cx="207261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/>
                  <a:t>0.62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62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dirty="0"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512" y="2468275"/>
                <a:ext cx="2072610" cy="523220"/>
              </a:xfrm>
              <a:prstGeom prst="rect">
                <a:avLst/>
              </a:prstGeom>
              <a:blipFill>
                <a:blip r:embed="rId8"/>
                <a:stretch>
                  <a:fillRect l="-885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1504184"/>
              </p:ext>
            </p:extLst>
          </p:nvPr>
        </p:nvGraphicFramePr>
        <p:xfrm>
          <a:off x="2848895" y="2273287"/>
          <a:ext cx="3825970" cy="3356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2597">
                  <a:extLst>
                    <a:ext uri="{9D8B030D-6E8A-4147-A177-3AD203B41FA5}">
                      <a16:colId xmlns:a16="http://schemas.microsoft.com/office/drawing/2014/main" val="388911033"/>
                    </a:ext>
                  </a:extLst>
                </a:gridCol>
                <a:gridCol w="382597">
                  <a:extLst>
                    <a:ext uri="{9D8B030D-6E8A-4147-A177-3AD203B41FA5}">
                      <a16:colId xmlns:a16="http://schemas.microsoft.com/office/drawing/2014/main" val="1027741719"/>
                    </a:ext>
                  </a:extLst>
                </a:gridCol>
                <a:gridCol w="382597">
                  <a:extLst>
                    <a:ext uri="{9D8B030D-6E8A-4147-A177-3AD203B41FA5}">
                      <a16:colId xmlns:a16="http://schemas.microsoft.com/office/drawing/2014/main" val="3577306847"/>
                    </a:ext>
                  </a:extLst>
                </a:gridCol>
                <a:gridCol w="382597">
                  <a:extLst>
                    <a:ext uri="{9D8B030D-6E8A-4147-A177-3AD203B41FA5}">
                      <a16:colId xmlns:a16="http://schemas.microsoft.com/office/drawing/2014/main" val="1424031022"/>
                    </a:ext>
                  </a:extLst>
                </a:gridCol>
                <a:gridCol w="382597">
                  <a:extLst>
                    <a:ext uri="{9D8B030D-6E8A-4147-A177-3AD203B41FA5}">
                      <a16:colId xmlns:a16="http://schemas.microsoft.com/office/drawing/2014/main" val="3444400815"/>
                    </a:ext>
                  </a:extLst>
                </a:gridCol>
                <a:gridCol w="382597">
                  <a:extLst>
                    <a:ext uri="{9D8B030D-6E8A-4147-A177-3AD203B41FA5}">
                      <a16:colId xmlns:a16="http://schemas.microsoft.com/office/drawing/2014/main" val="2312025231"/>
                    </a:ext>
                  </a:extLst>
                </a:gridCol>
                <a:gridCol w="382597">
                  <a:extLst>
                    <a:ext uri="{9D8B030D-6E8A-4147-A177-3AD203B41FA5}">
                      <a16:colId xmlns:a16="http://schemas.microsoft.com/office/drawing/2014/main" val="1870960288"/>
                    </a:ext>
                  </a:extLst>
                </a:gridCol>
                <a:gridCol w="382597">
                  <a:extLst>
                    <a:ext uri="{9D8B030D-6E8A-4147-A177-3AD203B41FA5}">
                      <a16:colId xmlns:a16="http://schemas.microsoft.com/office/drawing/2014/main" val="2860965965"/>
                    </a:ext>
                  </a:extLst>
                </a:gridCol>
                <a:gridCol w="382597">
                  <a:extLst>
                    <a:ext uri="{9D8B030D-6E8A-4147-A177-3AD203B41FA5}">
                      <a16:colId xmlns:a16="http://schemas.microsoft.com/office/drawing/2014/main" val="1011708405"/>
                    </a:ext>
                  </a:extLst>
                </a:gridCol>
                <a:gridCol w="382597">
                  <a:extLst>
                    <a:ext uri="{9D8B030D-6E8A-4147-A177-3AD203B41FA5}">
                      <a16:colId xmlns:a16="http://schemas.microsoft.com/office/drawing/2014/main" val="2831884909"/>
                    </a:ext>
                  </a:extLst>
                </a:gridCol>
              </a:tblGrid>
              <a:tr h="335643"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7017912"/>
                  </a:ext>
                </a:extLst>
              </a:tr>
              <a:tr h="335643"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9952678"/>
                  </a:ext>
                </a:extLst>
              </a:tr>
              <a:tr h="335643"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9673862"/>
                  </a:ext>
                </a:extLst>
              </a:tr>
              <a:tr h="335643"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146480"/>
                  </a:ext>
                </a:extLst>
              </a:tr>
              <a:tr h="335643"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6714652"/>
                  </a:ext>
                </a:extLst>
              </a:tr>
              <a:tr h="335643"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1766024"/>
                  </a:ext>
                </a:extLst>
              </a:tr>
              <a:tr h="335643"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4801086"/>
                  </a:ext>
                </a:extLst>
              </a:tr>
              <a:tr h="335643"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3128564"/>
                  </a:ext>
                </a:extLst>
              </a:tr>
              <a:tr h="335643"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1568868"/>
                  </a:ext>
                </a:extLst>
              </a:tr>
              <a:tr h="335643"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83267" marR="83267" marT="41632" marB="416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4747455"/>
                  </a:ext>
                </a:extLst>
              </a:tr>
            </a:tbl>
          </a:graphicData>
        </a:graphic>
      </p:graphicFrame>
      <p:cxnSp>
        <p:nvCxnSpPr>
          <p:cNvPr id="13" name="Straight Connector 12"/>
          <p:cNvCxnSpPr/>
          <p:nvPr/>
        </p:nvCxnSpPr>
        <p:spPr>
          <a:xfrm flipV="1">
            <a:off x="3606083" y="2282211"/>
            <a:ext cx="0" cy="335642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4391529" y="2282211"/>
            <a:ext cx="0" cy="335642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5136331" y="2282211"/>
            <a:ext cx="0" cy="335642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5921391" y="2282210"/>
            <a:ext cx="0" cy="335642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4038200" y="1364166"/>
                <a:ext cx="144019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 </m:t>
                    </m:r>
                  </m:oMath>
                </a14:m>
                <a:r>
                  <a:rPr lang="en-GB" sz="2800" dirty="0"/>
                  <a:t>60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dirty="0"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8200" y="1364166"/>
                <a:ext cx="1440193" cy="523220"/>
              </a:xfrm>
              <a:prstGeom prst="rect">
                <a:avLst/>
              </a:prstGeom>
              <a:blipFill>
                <a:blip r:embed="rId9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Box 17"/>
          <p:cNvSpPr txBox="1"/>
          <p:nvPr/>
        </p:nvSpPr>
        <p:spPr>
          <a:xfrm>
            <a:off x="7302625" y="1358926"/>
            <a:ext cx="1100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accent1"/>
                </a:solidFill>
              </a:rPr>
              <a:t>0.62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5378580" y="1373089"/>
                <a:ext cx="119799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>
                    <a:solidFill>
                      <a:schemeClr val="accent1"/>
                    </a:solidFill>
                  </a:rPr>
                  <a:t>59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dirty="0">
                        <a:solidFill>
                          <a:schemeClr val="accent1"/>
                        </a:solidFill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endParaRPr lang="en-GB" sz="28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8580" y="1373089"/>
                <a:ext cx="1197991" cy="523220"/>
              </a:xfrm>
              <a:prstGeom prst="rect">
                <a:avLst/>
              </a:prstGeom>
              <a:blipFill>
                <a:blip r:embed="rId10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6528903" y="1227439"/>
                <a:ext cx="773722" cy="7693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28903" y="1227439"/>
                <a:ext cx="773722" cy="769378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extBox 22"/>
          <p:cNvSpPr txBox="1"/>
          <p:nvPr/>
        </p:nvSpPr>
        <p:spPr>
          <a:xfrm>
            <a:off x="1138740" y="5477465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43057" y="5334774"/>
            <a:ext cx="747045" cy="74704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12559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/>
      <p:bldP spid="11" grpId="1"/>
      <p:bldP spid="17" grpId="0"/>
      <p:bldP spid="17" grpId="1"/>
      <p:bldP spid="18" grpId="0"/>
      <p:bldP spid="19" grpId="0"/>
      <p:bldP spid="20" grpId="0"/>
      <p:bldP spid="2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2|2.7|2.8|4.2|4.9|3.2|4.1|2.3|21.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6|4.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2|9.5|15.3|7.4|1.7|2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.3|4.9|2.6|1|2.5|2.7|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8|2|1.1|3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|2.9|9.6|2.5|1|11.4|4.6|5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2|3.3|4.7|9.1|3.3|5.6|8.1|4.7|4.8|1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|1.4|1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|6.2|3.2|10.1|1|1.1|3.4|2.3|1.1|11.3|1.7|3.1|1.7|3.3|1.2|5.4|3.5|2.8|1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8|11.7|11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|2.1|2.1|9.3|1.2|1.1|11.3|4.3|22.4|0.9|0.8|1.6|0.9|1|6.9"/>
</p:tagLst>
</file>

<file path=ppt/theme/theme1.xml><?xml version="1.0" encoding="utf-8"?>
<a:theme xmlns:a="http://schemas.openxmlformats.org/drawingml/2006/main" name="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Get ready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et ready ques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et's learn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Let's lear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Your tu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Your turn activity less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1727757-3061-47D3-99FD-9493F136DC43}">
  <ds:schemaRefs>
    <ds:schemaRef ds:uri="http://www.w3.org/XML/1998/namespace"/>
    <ds:schemaRef ds:uri="http://purl.org/dc/terms/"/>
    <ds:schemaRef ds:uri="http://purl.org/dc/elements/1.1/"/>
    <ds:schemaRef ds:uri="http://purl.org/dc/dcmitype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cee99ee9-287b-4f9a-957c-ba5ae7375c9a"/>
    <ds:schemaRef ds:uri="522d4c35-b548-4432-90ae-af4376e1c4b4"/>
  </ds:schemaRefs>
</ds:datastoreItem>
</file>

<file path=customXml/itemProps2.xml><?xml version="1.0" encoding="utf-8"?>
<ds:datastoreItem xmlns:ds="http://schemas.openxmlformats.org/officeDocument/2006/customXml" ds:itemID="{EFA976BF-BA58-4DED-B6CD-0D8A580477C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27E8D4E-2229-4D3A-A570-7FB988BEE6D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5329</TotalTime>
  <Words>403</Words>
  <Application>Microsoft Office PowerPoint</Application>
  <PresentationFormat>On-screen Show (4:3)</PresentationFormat>
  <Paragraphs>154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17</vt:i4>
      </vt:variant>
    </vt:vector>
  </HeadingPairs>
  <TitlesOfParts>
    <vt:vector size="29" baseType="lpstr">
      <vt:lpstr>Arial</vt:lpstr>
      <vt:lpstr>Calibri</vt:lpstr>
      <vt:lpstr>Cambria Math</vt:lpstr>
      <vt:lpstr>Comic Sans MS</vt:lpstr>
      <vt:lpstr>KG Primary Penmanship</vt:lpstr>
      <vt:lpstr>Title slide</vt:lpstr>
      <vt:lpstr>Get ready title</vt:lpstr>
      <vt:lpstr>Get ready questions</vt:lpstr>
      <vt:lpstr>Let's learn title</vt:lpstr>
      <vt:lpstr>Let's learn slides</vt:lpstr>
      <vt:lpstr>Your turn</vt:lpstr>
      <vt:lpstr>Your turn activity lesson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Have a go at questions  1 - 2 on the worksheet</vt:lpstr>
      <vt:lpstr>PowerPoint Presentation</vt:lpstr>
      <vt:lpstr>PowerPoint Presentation</vt:lpstr>
      <vt:lpstr>PowerPoint Presentation</vt:lpstr>
      <vt:lpstr>PowerPoint Presentation</vt:lpstr>
      <vt:lpstr>Have a go at the rest of the questions on the worksheet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James Clegg</cp:lastModifiedBy>
  <cp:revision>295</cp:revision>
  <dcterms:created xsi:type="dcterms:W3CDTF">2019-07-05T11:02:13Z</dcterms:created>
  <dcterms:modified xsi:type="dcterms:W3CDTF">2021-01-06T10:00:06Z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