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Action1.xml" ContentType="application/vnd.ms-office.inkAction+xml"/>
  <Override PartName="/ppt/ink/inkAction2.xml" ContentType="application/vnd.ms-office.inkAction+xml"/>
  <Override PartName="/ppt/ink/inkAction3.xml" ContentType="application/vnd.ms-office.inkAction+xml"/>
  <Override PartName="/ppt/ink/inkAction4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0" r:id="rId4"/>
    <p:sldId id="268" r:id="rId5"/>
    <p:sldId id="271" r:id="rId6"/>
    <p:sldId id="272" r:id="rId7"/>
    <p:sldId id="273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74" r:id="rId18"/>
    <p:sldId id="284" r:id="rId19"/>
    <p:sldId id="285" r:id="rId20"/>
    <p:sldId id="286" r:id="rId21"/>
    <p:sldId id="287" r:id="rId22"/>
    <p:sldId id="288" r:id="rId23"/>
    <p:sldId id="289" r:id="rId24"/>
    <p:sldId id="291" r:id="rId25"/>
    <p:sldId id="292" r:id="rId26"/>
    <p:sldId id="293" r:id="rId27"/>
    <p:sldId id="294" r:id="rId28"/>
    <p:sldId id="296" r:id="rId29"/>
    <p:sldId id="29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80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85.30806" units="1/cm"/>
          <inkml:channelProperty channel="Y" name="resolution" value="85.10638" units="1/cm"/>
          <inkml:channelProperty channel="T" name="resolution" value="1" units="1/dev"/>
        </inkml:channelProperties>
      </inkml:inkSource>
      <inkml:timestamp xml:id="ts0" timeString="2021-01-12T16:02:19.9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9855">
    <iact:property name="dataType"/>
    <iact:actionData xml:id="d0">
      <inkml:trace xmlns:inkml="http://www.w3.org/2003/InkML" xml:id="stk0" contextRef="#ctx0" brushRef="#br0">1815 8071 0,'22'0'172,"0"0"-153,0 0-13,0 0 2,0 0 1,-1 0-2,-42 0 85,-1 0-84,0 0 7,0 0 5,0 0 138,0 0-150,0 0 6,0 0-6,1 0 3,-1 0-7,22 22 29,0 0-14,0 0-11,22-22-1,-1 0 3,1 0 11,0 0 9,0 0-13</inkml:trace>
    </iact:actionData>
  </iact:action>
  <iact:action type="add" startTime="21224">
    <iact:property name="dataType"/>
    <iact:actionData xml:id="d1">
      <inkml:trace xmlns:inkml="http://www.w3.org/2003/InkML" xml:id="stk1" contextRef="#ctx0" brushRef="#br0">2493 7918 0,'0'22'25,"0"0"-12,0 0 17,0 0-8,0-1-15,0 1 1,0 0-1,22-22 0,0 44 10,0-44-14,0 22 2,0 21 7,-22-21-8,22 0 1,-22 0 2,22 0 1,-1-22 1,1 22 5,0-22-8,0 22 9,0-22-13,-22 22 8,22-1 7,0-21-15,0 0 9,-1 0 0,-21 22 1,22-22-9,0 0 8,0 22 2,0-22 11,0 0-21,22 0 2,21 44 2,-43-44-2,0 0 6,22 0-7,-22 0 10,21 0-6,-21 0 14,22 0-19,0 0 2,-22 0 20,0 0-6,-1 0-11,1 0 2,0 0 13,0 0 5,0 0-10,0 0-12,0 0 7,0 0-3,-1 0-4,1 0 16,0 0-15,0 0 10,0 0-9,0 0 7,0-22-3,0 22-1,-1 0 4,1 0-9,0-22 8,0 22-11,0 0 2,0-22 3,0 0 10,0 1 2,65 21-15,-65 0 6,0 0 4,-22-22-11,22 22 7,0-22 29,0 22-28,-22-22-4,21 22 0,-21-22-3,22 0 5,0 22-5,0 0 2,-22-22 1,22 22 22,0-22-28,0 22 2,0-21 6,-1-1-5,-21 0 3,22 22 7,-22-22-5,22 22 10,-22-22-11,22 22 33,-22-22-38,0 0 5,0 1 9,0-1-2,22 22 10,-22-22-20</inkml:trace>
    </iact:actionData>
  </iact:action>
  <iact:action type="add" startTime="22748">
    <iact:property name="dataType"/>
    <iact:actionData xml:id="d2">
      <inkml:trace xmlns:inkml="http://www.w3.org/2003/InkML" xml:id="stk2" contextRef="#ctx0" brushRef="#br0">3412 8006 0,'22'0'127,"0"0"-106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80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85.30806" units="1/cm"/>
          <inkml:channelProperty channel="Y" name="resolution" value="85.10638" units="1/cm"/>
          <inkml:channelProperty channel="T" name="resolution" value="1" units="1/dev"/>
        </inkml:channelProperties>
      </inkml:inkSource>
      <inkml:timestamp xml:id="ts0" timeString="2021-01-12T16:10:09.99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act:action type="add" startTime="32570">
    <iact:property name="dataType"/>
    <iact:actionData xml:id="d0">
      <inkml:trace xmlns:inkml="http://www.w3.org/2003/InkML" xml:id="stk0" contextRef="#ctx0" brushRef="#br0">1859 7612 0,'0'22'375,"0"0"-361,22-22-7,0 21 8,0-21 101,-22 22-110,0 0-1,0 0 2,21-22 1,1 0 17,-22 22-20,22-22 3,0 22 32,0-22-5,0 0-27,-22 22-1,22-22 0,-22 22 4,22-22-5,0 0 67,-1 0-66,-21 21 161,22-21-161,0 0 81,0 0 92,0 0-132,0 0-28,0 0 2,0 0-4,-1 0-14,1 0 199,0 0-53,0 0-143,0 0 9,0 0-6,0 0 2,0 0 3,-1 0-6,1 0-3,0 0 2,22 0-1,0 0 8,65 0-8,-43 0 1,-23 0-1,67 0 3,-66-21-2,-22 21-1,87-22-1,-65 22 1,-22-22 4,43 22-7,-43-22 3,0 22 10,0-22-11,0 22 3,0 0 72,-1 0-71,-21-22-5,22 22 2,0 0 8,0 0 21,0-22 108,-22 0-84,22 22 414</inkml:trace>
    </iact:actionData>
  </iact:action>
  <iact:action type="add" startTime="35929">
    <iact:property name="dataType"/>
    <iact:actionData xml:id="d1">
      <inkml:trace xmlns:inkml="http://www.w3.org/2003/InkML" xml:id="stk1" contextRef="#ctx0" brushRef="#br0">2712 7656 0,'-22'0'63,"44"0"69,-44 0-43,0 0-57,22-22 94</inkml:trace>
    </iact:actionData>
  </iact:action>
  <iact:action type="add" startTime="37392">
    <iact:property name="dataType"/>
    <iact:actionData xml:id="d2">
      <inkml:trace xmlns:inkml="http://www.w3.org/2003/InkML" xml:id="stk2" contextRef="#ctx0" brushRef="#br0">4462 7546 0,'-21'0'383,"-1"0"-378,44 0 153</inkml:trace>
    </iact:actionData>
  </iact:action>
  <iact:action type="add" startTime="44029">
    <iact:property name="dataType"/>
    <iact:actionData xml:id="d3">
      <inkml:trace xmlns:inkml="http://www.w3.org/2003/InkML" xml:id="stk3" contextRef="#ctx0" brushRef="#br0">1793 9755 0</inkml:trace>
    </iact:actionData>
  </iact:action>
  <iact:action type="add" startTime="45231">
    <iact:property name="dataType"/>
    <iact:actionData xml:id="d4">
      <inkml:trace xmlns:inkml="http://www.w3.org/2003/InkML" xml:id="stk4" contextRef="#ctx0" brushRef="#br0">2668 9755 0,'0'22'7,"0"0"8,0 0 20,22 0-28,-22 0 1,22-22 0,0 21-1,0-21 9,0 22-6,-22 0-4,44-22 2,-23 0 1,-21 22 1,22-22 194,0 0-180,0 0-4,0 0-12,0 0 104,0 0-104,0 0 3,0 0-7,21 0 3,-21 0 9,0 0-8,0 0-1,0 0 1,0 0 6,0 0-7,43-22-5,-43 22 14,0 0-11,0 0 3,22 0-1,-23-22 2,1 22-1,-22-22 2,22 22-2,0 0 2,-22-21-1,22 21-3,0 0 3,0-22 2,0 0 4,-1 0-4,23 22-4,-22 0 0,0-22 1,0 22-1,-22-22 2,22 22-1,0-22 5,-1 22-5,-21-22-1,22 22 4,0-21-5,0 21 23,-22-22 1,22 0-14,-22 0-5,22 22-4,-22-22 3,22 0 6</inkml:trace>
    </iact:actionData>
  </iact:action>
  <iact:action type="add" startTime="46631">
    <iact:property name="dataType"/>
    <iact:actionData xml:id="d5">
      <inkml:trace xmlns:inkml="http://www.w3.org/2003/InkML" xml:id="stk5" contextRef="#ctx0" brushRef="#br0">3369 9624 0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80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85.30806" units="1/cm"/>
          <inkml:channelProperty channel="Y" name="resolution" value="85.10638" units="1/cm"/>
          <inkml:channelProperty channel="T" name="resolution" value="1" units="1/dev"/>
        </inkml:channelProperties>
      </inkml:inkSource>
      <inkml:timestamp xml:id="ts0" timeString="2021-01-12T16:25:48.5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0297">
    <iact:property name="dataType"/>
    <iact:actionData xml:id="d0">
      <inkml:trace xmlns:inkml="http://www.w3.org/2003/InkML" xml:id="stk0" contextRef="#ctx0" brushRef="#br0">1575 7284 0,'-22'0'362,"0"0"-197,22 22-158,22-22 128,0 0-112,-22-22-15,21 22 4,1 0 183,0 0-173,-22-22-14,-65 22 22,43 0-22,-22 0 2,22 0 2,0 0-5,0 0 1,0 0 14,44 0 46,0 0-60,0 0 29</inkml:trace>
    </iact:actionData>
  </iact:action>
  <iact:action type="add" startTime="22855">
    <iact:property name="dataType"/>
    <iact:actionData xml:id="d1">
      <inkml:trace xmlns:inkml="http://www.w3.org/2003/InkML" xml:id="stk1" contextRef="#ctx0" brushRef="#br0">1968 7153 0,'0'21'39,"0"1"-9,0 0-18,0 0 0,22 0-6,0-22 1,-22 22 10,22 22-4,-22-23-7,22 1 1,0 0 0,-22 0 9,22-22 28,-22 22-26,22-22-13,-1 0 24,-21 22-26,22-22 15,0 0-8,-22 22 8,22-22-5,0 0 17,-22 21-24,22-21 4,0 0-4,0 0 5,-1 0 1,1 0-6,0 0 4,0 0-4,0 0 1,0 0 0,22 0 0,-23 0 1,1 0 7,0 0-5,0 0 0,0 0-5,0 0 1,22 0 1,-23 0 10,1 0-9,22 0-3,0 0 4,-22 0 1,0 0-5,-1 0 17,1 0 1,0 0-7,0 0-11,0 0 5,22 0-6,-22 0 14,0 0-13,-1 0 5,1 0-2,0-21-3,0 21 10,0-22-5,22 22-3,-22 0 8,-1 0-6,23-22-3,-22 22 16,0-22-21,0 22 13,0 0-12,21 0 3,-21 0 4,0 0 13,0-22-16,0 22 1,-22-22 0,22 0 2,0 22 69,-22-21-44,0-1-5,22 22-17,-22-22 6,21 0 37,-21 0-27,22 0-5,-22 0-9,22 0-4,0 1 7,-22-1-5,22 22-2,-22-22-3</inkml:trace>
    </iact:actionData>
  </iact:action>
  <iact:action type="add" startTime="25667">
    <iact:property name="dataType"/>
    <iact:actionData xml:id="d2">
      <inkml:trace xmlns:inkml="http://www.w3.org/2003/InkML" xml:id="stk2" contextRef="#ctx0" brushRef="#br0">2865 7284 0,'-22'0'309,"1"0"-301,-1 0-3,0 0 18,44 0 104,0 0-110,-1 0-10,-42 0 183,-1 0-37,0 0-115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80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85.30806" units="1/cm"/>
          <inkml:channelProperty channel="Y" name="resolution" value="85.10638" units="1/cm"/>
          <inkml:channelProperty channel="T" name="resolution" value="1" units="1/dev"/>
        </inkml:channelProperties>
      </inkml:inkSource>
      <inkml:timestamp xml:id="ts0" timeString="2021-01-12T16:39:59.32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act:action type="add" startTime="11970">
    <iact:property name="dataType"/>
    <iact:actionData xml:id="d0">
      <inkml:trace xmlns:inkml="http://www.w3.org/2003/InkML" xml:id="stk0" contextRef="#ctx0" brushRef="#br0">1356 7218 0,'0'22'13,"0"0"34</inkml:trace>
    </iact:actionData>
  </iact:action>
  <iact:action type="add" startTime="12641">
    <iact:property name="dataType"/>
    <iact:actionData xml:id="d1">
      <inkml:trace xmlns:inkml="http://www.w3.org/2003/InkML" xml:id="stk1" contextRef="#ctx0" brushRef="#br0">1793 7196 0,'22'0'104,"-22"22"-99,22 0 2,0-22 1,-22 22-1,22-22 5,-22 22-9,22 0 64,21 0-53,-21-22-11,0 21 9,22-21-8,-22 0 1,0 0 10,0 0-7,0 0 11,43 22-14,-21-22 1,-22 0 8,0 0-3,0 0-6,-1 0 22,1 0-24,22 0 6,-22 0-4,65 0 4,-43 0 9,-22 22-14,44-22 5,-44 0-2,-1 0 2,1 0 3,0 0 13,0 0-17,0 0-2,0 0 1,0 0 0,0 0 3,-1 0 27,23 0-32,-22-22 9,0 22-12,0 0 5,0 0 0,0 0 9,0 0 5,-1 0-10,1 0-4,0 0 6,0 0 2,0 0 22,0 0-30,-22-22 9,22 22-9,0 0 3,-1-21-3,1-1 18,0 22 2,-22-22-16,0 0 2,22 22-9,-22-22 4,22 22 7,-22-22-5,0 0-2,22 22-2,-22-22 0,22 22 3,-22-21 1,0-1-7,0 0 21,0 0 10</inkml:trace>
    </iact:actionData>
  </iact:action>
  <iact:action type="add" startTime="14439">
    <iact:property name="dataType"/>
    <iact:actionData xml:id="d2">
      <inkml:trace xmlns:inkml="http://www.w3.org/2003/InkML" xml:id="stk2" contextRef="#ctx0" brushRef="#br0">2756 7174 0,'-22'0'215,"0"0"-192,0 0-14,0 0 7,22 22-11,-21-22 4,42 0 81,1 0-69,0 0 9,0 0 150,0 0-148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1AF00-1E5A-406F-ACCD-E85FF0AA8C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D7531F-7513-47CB-9099-568E9D918C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ABDB3-9DAA-4D7B-976B-F2E65CDD2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BEAFB-25F3-4449-848D-A44E7A204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98258-E6D0-4C7D-97EE-B59EEFF7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03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3840F-B067-4078-803A-43B82563B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BA8272-D048-4D49-A07E-F11BAD9775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86082-40AD-4D75-81C9-3AB9EE2CE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078F8-9C41-4522-9022-8F004F26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2201E-599B-46D1-A476-81A666D1E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713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FA8DE0-4D13-4D1B-A377-CBA8F69F0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22F1E-84DD-4AD1-9097-FF0E84EFE6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FE13F-27C0-4839-8089-0AAEC245C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5F9CA-ACE2-420B-9825-D06C13FEF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E96F-0465-476B-8D75-08F5C86E5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362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39393-2F7F-427D-A685-A660BA111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6CED9-5983-4714-9F06-E4BBC2A1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69DD9-4D10-4A69-A42D-8EDE25735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E85CD-2E94-408D-B9FB-5F4A0E9A5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6946E-9553-4D85-B26B-3E4B47B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058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FF77-EC32-4D20-A222-C8DE77A67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A69A2-2FF9-46A3-B667-2E6F3F0B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7B1CD-8941-4D79-9E58-CC6B7EB06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70A7F-BF52-4CB6-9A4E-059CE06C5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FC6F0-280F-479A-A870-C767E0E51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884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ED482-0F66-4164-8543-F1425F940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9AFAC-0E74-43C6-85EB-5EB70ACC87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5B866D-F7F2-4E50-AEAA-24E4EEFAE7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CDBA0F-BF46-47E7-8852-F9504578F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01CF67-4497-4179-924B-3B0334D2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80D23-A638-4EC3-BBF0-551266BF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16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145F6-1A2D-43E1-906B-C341CE4D7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3D33F-FE06-4DC9-9236-2B5359575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BA14CE-8DD4-4DF3-9B3B-6B79ED3E5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8D9BA8-0243-4301-BA6A-B05162F433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7028E5-B07A-42E8-8BA0-B26981BBC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AC2973-49FB-4106-AE5B-D2696D0EF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05CCF0-965E-41CC-98C6-3321AEE1B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F17686-4050-4AED-B00D-1E51402A4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6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949D7-6890-4788-9A53-4DBC5600C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8FFBDA-2497-4BE7-9AB8-C8FB735A8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6AC0BB-A580-4EEC-A582-2C372854B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7AA73-43CB-4240-88B2-F931941C2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790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145534-E703-4590-939B-F57769C33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42DE0-4805-4761-976B-CF0A6652D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B44A-8764-4F1D-AE79-26FB1F2C6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82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A4DCC-0449-45F0-916C-45D85E23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F76D0-46FA-4885-8223-E813D107A1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596C48-C567-40ED-AB94-BC5211D78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D72CF0-F488-4ED1-841D-9A00A8E6E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DFC8D3-66A8-45B0-A710-330BBEBD8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09376-2080-4AC7-9DE9-2CCCA408D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451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BD977-F72E-46A5-866F-0895A4C6D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367CA1-D24B-45C3-886E-1B3D0B3295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878CD2-7C99-4797-932E-9DBC25D15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AA743-9C9E-4E02-B9FB-BA47C3981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9AA3C1-FCA0-411A-AE33-A6711631D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16C0A-5C9B-4785-B969-0B4B764F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47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B97AB7-20D9-4860-900A-E2614BDD7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E28C4-9ACB-4DE5-B5E1-5692C291E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6473E-569F-41F4-9BB2-C98D9BA80E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85735-7633-4C18-8A42-93B1E1514FF4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DE2C1-DB35-4734-9640-D6B0E24216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5C2E9-948C-49F7-B782-578865324E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225A-118B-40C9-8C5E-0D1D37C7C2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31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ng.com/videos/search?q=mr+thorne+youtuve+a-e&amp;&amp;view=detail&amp;mid=2E4EE3020613C74B06F32E4EE3020613C74B06F3&amp;&amp;FORM=VDRVRV" TargetMode="Externa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11/relationships/inkAction" Target="../ink/inkAction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ing.com/videos/search?q=mr+thorne+youtuve+o-e&amp;&amp;view=detail&amp;mid=993A1CF62D04CA0DFCCB993A1CF62D04CA0DFCCB&amp;&amp;FORM=VRDGAR" TargetMode="Externa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11/relationships/inkAction" Target="../ink/inkAction3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ng.com/videos/search?q=mr+thorne+youtuve+u-e&amp;&amp;view=detail&amp;mid=7A9CA3D1A8DE12A808887A9CA3D1A8DE12A80888&amp;&amp;FORM=VRDGAR" TargetMode="Externa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11/relationships/inkAction" Target="../ink/inkAction4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9JSTYL7vyc" TargetMode="Externa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ing.com/videos/search?q=mr+thorne+youtuve+a-e&amp;&amp;view=detail&amp;mid=BB04FAF728536CB5DEABBB04FAF728536CB5DEAB&amp;&amp;FORM=VRDGAR" TargetMode="Externa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1/relationships/inkAction" Target="../ink/inkAction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538" y="4756638"/>
            <a:ext cx="11139854" cy="930447"/>
          </a:xfrm>
        </p:spPr>
        <p:txBody>
          <a:bodyPr>
            <a:normAutofit/>
          </a:bodyPr>
          <a:lstStyle/>
          <a:p>
            <a:r>
              <a:rPr lang="en-GB" sz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Phonics </a:t>
            </a:r>
            <a:br>
              <a:rPr lang="en-GB" sz="3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000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3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9401" y="1298773"/>
            <a:ext cx="5969000" cy="1162370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Hello Year 1!</a:t>
            </a:r>
          </a:p>
          <a:p>
            <a:r>
              <a:rPr lang="en-GB" sz="32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Welcome to your Phonics home learning!</a:t>
            </a:r>
          </a:p>
        </p:txBody>
      </p:sp>
      <p:pic>
        <p:nvPicPr>
          <p:cNvPr id="1028" name="Picture 4" descr="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697" b="-1"/>
          <a:stretch/>
        </p:blipFill>
        <p:spPr bwMode="auto">
          <a:xfrm>
            <a:off x="3202414" y="-351954"/>
            <a:ext cx="7350276" cy="72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154C2E8C-9FC6-4348-8402-5ED8EE49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7255" y="1165106"/>
            <a:ext cx="3433324" cy="211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3982" y="5353987"/>
            <a:ext cx="1499618" cy="149961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Rainbow Lamp - Retro | Lighting | Little Lights | Bobby Rabbit">
            <a:extLst>
              <a:ext uri="{FF2B5EF4-FFF2-40B4-BE49-F238E27FC236}">
                <a16:creationId xmlns:a16="http://schemas.microsoft.com/office/drawing/2014/main" id="{E47D390B-9DEB-4538-8CF0-1541F0E0CE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53049" y="321496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4" descr="Rainbow Lamp - Retro | Lighting | Little Lights | Bobby Rabbit">
            <a:extLst>
              <a:ext uri="{FF2B5EF4-FFF2-40B4-BE49-F238E27FC236}">
                <a16:creationId xmlns:a16="http://schemas.microsoft.com/office/drawing/2014/main" id="{9B593521-880D-49A4-B763-D2752E301B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10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62"/>
    </mc:Choice>
    <mc:Fallback xmlns="">
      <p:transition spd="slow" advTm="556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3" y="123938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Write, read, hide, spell!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CA81-84B9-4B69-BF62-3B85DA54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83" y="1691625"/>
            <a:ext cx="10515600" cy="4351338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take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made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cake</a:t>
            </a:r>
          </a:p>
          <a:p>
            <a:pPr marL="0" indent="0">
              <a:buNone/>
            </a:pP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EF3C-22BB-48AA-9A58-91E5431C0305}"/>
              </a:ext>
            </a:extLst>
          </p:cNvPr>
          <p:cNvSpPr txBox="1"/>
          <p:nvPr/>
        </p:nvSpPr>
        <p:spPr>
          <a:xfrm>
            <a:off x="7547955" y="0"/>
            <a:ext cx="4911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u="sng" dirty="0"/>
              <a:t>Tuesday 19</a:t>
            </a:r>
            <a:r>
              <a:rPr lang="en-GB" sz="4000" u="sng" baseline="30000" dirty="0"/>
              <a:t>th</a:t>
            </a:r>
            <a:r>
              <a:rPr lang="en-GB" sz="4000" u="sng" dirty="0"/>
              <a:t> January  </a:t>
            </a:r>
          </a:p>
        </p:txBody>
      </p:sp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D805277F-54D2-40E4-AFD8-D5FA22DC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3910" y="57291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29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29"/>
    </mc:Choice>
    <mc:Fallback xmlns="">
      <p:transition spd="slow" advTm="17929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5538397"/>
            <a:ext cx="11415711" cy="829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FF0000"/>
                </a:solidFill>
              </a:rPr>
              <a:t>Can your write your own sentences containing the split diagraph a-e?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611BD-CD69-433D-93D8-C03819B6105B}"/>
              </a:ext>
            </a:extLst>
          </p:cNvPr>
          <p:cNvSpPr txBox="1"/>
          <p:nvPr/>
        </p:nvSpPr>
        <p:spPr>
          <a:xfrm>
            <a:off x="6286500" y="305191"/>
            <a:ext cx="5678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Tuesday 19</a:t>
            </a:r>
            <a:r>
              <a:rPr kumimoji="0" lang="en-GB" sz="3600" b="0" i="0" u="sng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January  </a:t>
            </a:r>
          </a:p>
        </p:txBody>
      </p:sp>
      <p:pic>
        <p:nvPicPr>
          <p:cNvPr id="9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3CF6484-7606-4E73-8FC9-A5E6EE8DE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3DAE20-73EE-49CC-9F51-8713708D9846}"/>
              </a:ext>
            </a:extLst>
          </p:cNvPr>
          <p:cNvSpPr txBox="1"/>
          <p:nvPr/>
        </p:nvSpPr>
        <p:spPr>
          <a:xfrm>
            <a:off x="385763" y="1589307"/>
            <a:ext cx="696875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Make me a cake.</a:t>
            </a:r>
          </a:p>
          <a:p>
            <a:endParaRPr lang="en-GB" sz="3200" dirty="0"/>
          </a:p>
          <a:p>
            <a:r>
              <a:rPr lang="en-GB" sz="3200" dirty="0"/>
              <a:t>Take the dog for a walk. </a:t>
            </a:r>
          </a:p>
          <a:p>
            <a:endParaRPr lang="en-GB" sz="3200" dirty="0"/>
          </a:p>
          <a:p>
            <a:r>
              <a:rPr lang="en-GB" sz="3200" dirty="0"/>
              <a:t>Play a game. </a:t>
            </a:r>
          </a:p>
          <a:p>
            <a:endParaRPr lang="en-GB" sz="3200" dirty="0"/>
          </a:p>
          <a:p>
            <a:r>
              <a:rPr lang="en-GB" sz="3200" dirty="0"/>
              <a:t>Shake up the milkshake. </a:t>
            </a:r>
          </a:p>
        </p:txBody>
      </p:sp>
    </p:spTree>
    <p:extLst>
      <p:ext uri="{BB962C8B-B14F-4D97-AF65-F5344CB8AC3E}">
        <p14:creationId xmlns:p14="http://schemas.microsoft.com/office/powerpoint/2010/main" val="273250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296"/>
    </mc:Choice>
    <mc:Fallback xmlns="">
      <p:transition spd="slow" advTm="3629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73433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4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288" y="4714875"/>
            <a:ext cx="2143125" cy="2143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D8E688-41B4-4899-8B1E-AFF1AB9FE325}"/>
              </a:ext>
            </a:extLst>
          </p:cNvPr>
          <p:cNvSpPr txBox="1"/>
          <p:nvPr/>
        </p:nvSpPr>
        <p:spPr>
          <a:xfrm>
            <a:off x="6801070" y="-12909"/>
            <a:ext cx="498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u="sng" dirty="0"/>
              <a:t>Wednesday 20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</a:t>
            </a:r>
          </a:p>
        </p:txBody>
      </p:sp>
      <p:pic>
        <p:nvPicPr>
          <p:cNvPr id="8" name="Picture 7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A971EB62-AC4E-4995-8065-34EE05B09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955" y="56924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0A140A-9DC9-434A-A3A9-CF0373E51365}"/>
              </a:ext>
            </a:extLst>
          </p:cNvPr>
          <p:cNvSpPr txBox="1"/>
          <p:nvPr/>
        </p:nvSpPr>
        <p:spPr>
          <a:xfrm>
            <a:off x="481013" y="1873220"/>
            <a:ext cx="6136480" cy="4344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take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game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made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make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cake</a:t>
            </a:r>
          </a:p>
        </p:txBody>
      </p:sp>
    </p:spTree>
    <p:extLst>
      <p:ext uri="{BB962C8B-B14F-4D97-AF65-F5344CB8AC3E}">
        <p14:creationId xmlns:p14="http://schemas.microsoft.com/office/powerpoint/2010/main" val="362487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70"/>
    </mc:Choice>
    <mc:Fallback xmlns="">
      <p:transition spd="slow" advTm="2047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4530AE4-D2C7-4239-851C-B8ADDF1A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2400" y="356436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020" y="2049074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56" y="634847"/>
            <a:ext cx="8626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9148" y="1707379"/>
            <a:ext cx="95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e-e</a:t>
            </a:r>
          </a:p>
        </p:txBody>
      </p:sp>
      <p:sp>
        <p:nvSpPr>
          <p:cNvPr id="8" name="Rectangle 7"/>
          <p:cNvSpPr/>
          <p:nvPr/>
        </p:nvSpPr>
        <p:spPr>
          <a:xfrm>
            <a:off x="7250577" y="1356577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055" y="2694670"/>
            <a:ext cx="66925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lang="en-GB" sz="3600" dirty="0">
                <a:solidFill>
                  <a:srgbClr val="00B050"/>
                </a:solidFill>
                <a:latin typeface="XCCW Joined 6a" panose="03050602040000000000" pitchFamily="66" charset="0"/>
              </a:rPr>
              <a:t>e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 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7460957" y="3429000"/>
            <a:ext cx="3666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>
                <a:solidFill>
                  <a:prstClr val="black"/>
                </a:solidFill>
                <a:latin typeface="Calibri" panose="020F0502020204030204"/>
              </a:rPr>
              <a:t>e-e    </a:t>
            </a:r>
            <a:r>
              <a:rPr lang="en-GB" sz="4400" dirty="0" err="1">
                <a:solidFill>
                  <a:prstClr val="black"/>
                </a:solidFill>
                <a:latin typeface="Calibri" panose="020F0502020204030204"/>
              </a:rPr>
              <a:t>ee</a:t>
            </a:r>
            <a:r>
              <a:rPr lang="en-GB" sz="4400" dirty="0">
                <a:solidFill>
                  <a:prstClr val="black"/>
                </a:solidFill>
                <a:latin typeface="Calibri" panose="020F0502020204030204"/>
              </a:rPr>
              <a:t>     </a:t>
            </a:r>
            <a:r>
              <a:rPr lang="en-GB" sz="4400" dirty="0" err="1">
                <a:solidFill>
                  <a:prstClr val="black"/>
                </a:solidFill>
                <a:latin typeface="Calibri" panose="020F0502020204030204"/>
              </a:rPr>
              <a:t>ea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1ADC69-1B48-4566-87CA-AA39A10BED54}"/>
              </a:ext>
            </a:extLst>
          </p:cNvPr>
          <p:cNvSpPr txBox="1"/>
          <p:nvPr/>
        </p:nvSpPr>
        <p:spPr>
          <a:xfrm>
            <a:off x="6801070" y="-12909"/>
            <a:ext cx="498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u="sng" dirty="0"/>
              <a:t>Wednesday 20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5024B5-C8B2-49D4-B567-D8575D53FB1E}"/>
              </a:ext>
            </a:extLst>
          </p:cNvPr>
          <p:cNvSpPr txBox="1"/>
          <p:nvPr/>
        </p:nvSpPr>
        <p:spPr>
          <a:xfrm>
            <a:off x="6322271" y="1686465"/>
            <a:ext cx="62936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e-e split digraph - Mr Thorne Does Phonics - Bing video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18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819"/>
    </mc:Choice>
    <mc:Fallback xmlns="">
      <p:transition spd="slow" advTm="66819"/>
    </mc:Fallback>
  </mc:AlternateContent>
  <p:extLst>
    <p:ext uri="{3A86A75C-4F4B-4683-9AE1-C65F6400EC91}">
      <p14:laserTraceLst xmlns:p14="http://schemas.microsoft.com/office/powerpoint/2010/main">
        <p14:tracePtLst>
          <p14:tracePt t="16618" x="3135313" y="6786563"/>
          <p14:tracePt t="16890" x="4930775" y="6613525"/>
          <p14:tracePt t="16899" x="5072063" y="6283325"/>
          <p14:tracePt t="16905" x="5213350" y="5857875"/>
          <p14:tracePt t="16914" x="5268913" y="5716588"/>
          <p14:tracePt t="16932" x="5505450" y="4779963"/>
          <p14:tracePt t="16935" x="5529263" y="4235450"/>
          <p14:tracePt t="16945" x="5529263" y="4078288"/>
          <p14:tracePt t="16950" x="5529263" y="3652838"/>
          <p14:tracePt t="16959" x="5529263" y="3527425"/>
          <p14:tracePt t="16968" x="5529263" y="3259138"/>
          <p14:tracePt t="16972" x="5529263" y="3117850"/>
          <p14:tracePt t="16997" x="5505450" y="2881313"/>
          <p14:tracePt t="17003" x="5481638" y="2811463"/>
          <p14:tracePt t="17013" x="5457825" y="2771775"/>
          <p14:tracePt t="17017" x="5418138" y="2732088"/>
          <p14:tracePt t="17032" x="5364163" y="2692400"/>
          <p14:tracePt t="17036" x="5348288" y="2684463"/>
          <p14:tracePt t="17040" x="5300663" y="2668588"/>
          <p14:tracePt t="17048" x="5245100" y="2644775"/>
          <p14:tracePt t="17055" x="5205413" y="2638425"/>
          <p14:tracePt t="17067" x="5189538" y="2630488"/>
          <p14:tracePt t="17070" x="5167313" y="2630488"/>
          <p14:tracePt t="17080" x="5127625" y="2622550"/>
          <p14:tracePt t="17085" x="5111750" y="2614613"/>
          <p14:tracePt t="17096" x="5072063" y="2590800"/>
          <p14:tracePt t="17100" x="5048250" y="2574925"/>
          <p14:tracePt t="17107" x="5024438" y="2566988"/>
          <p14:tracePt t="17115" x="5008563" y="2543175"/>
          <p14:tracePt t="17122" x="4978400" y="2511425"/>
          <p14:tracePt t="17132" x="4962525" y="2471738"/>
          <p14:tracePt t="17137" x="4954588" y="2455863"/>
          <p14:tracePt t="17148" x="4922838" y="2409825"/>
          <p14:tracePt t="17152" x="4914900" y="2370138"/>
          <p14:tracePt t="17168" x="4899025" y="2346325"/>
          <p14:tracePt t="17170" x="4883150" y="2282825"/>
          <p14:tracePt t="17176" x="4843463" y="2212975"/>
          <p14:tracePt t="17183" x="4827588" y="2157413"/>
          <p14:tracePt t="17190" x="4773613" y="2070100"/>
          <p14:tracePt t="17200" x="4718050" y="2016125"/>
          <p14:tracePt t="17205" x="4670425" y="1960563"/>
          <p14:tracePt t="17215" x="4654550" y="1944688"/>
          <p14:tracePt t="17220" x="4614863" y="1912938"/>
          <p14:tracePt t="17229" x="4575175" y="1881188"/>
          <p14:tracePt t="17235" x="4568825" y="1873250"/>
          <p14:tracePt t="17245" x="4529138" y="1851025"/>
          <p14:tracePt t="17250" x="4473575" y="1827213"/>
          <p14:tracePt t="17258" x="4441825" y="1819275"/>
          <p14:tracePt t="17266" x="4370388" y="1795463"/>
          <p14:tracePt t="17273" x="4276725" y="1771650"/>
          <p14:tracePt t="17282" x="4189413" y="1763713"/>
          <p14:tracePt t="17288" x="4159250" y="1755775"/>
          <p14:tracePt t="17299" x="4071938" y="1739900"/>
          <p14:tracePt t="17303" x="3992563" y="1731963"/>
          <p14:tracePt t="17316" x="3976688" y="1731963"/>
          <p14:tracePt t="17319" x="3930650" y="1731963"/>
          <p14:tracePt t="17325" x="3906838" y="1731963"/>
          <p14:tracePt t="17334" x="3883025" y="1731963"/>
          <p14:tracePt t="17340" x="3843338" y="1731963"/>
          <p14:tracePt t="17350" x="3741738" y="1763713"/>
          <p14:tracePt t="17355" x="3646488" y="1787525"/>
          <p14:tracePt t="17366" x="3622675" y="1795463"/>
          <p14:tracePt t="17370" x="3559175" y="1827213"/>
          <p14:tracePt t="17381" x="3489325" y="1873250"/>
          <p14:tracePt t="17386" x="3465513" y="1889125"/>
          <p14:tracePt t="17399" x="3402013" y="1936750"/>
          <p14:tracePt t="17401" x="3362325" y="1976438"/>
          <p14:tracePt t="17408" x="3348038" y="2008188"/>
          <p14:tracePt t="17416" x="3308350" y="2047875"/>
          <p14:tracePt t="17423" x="3284538" y="2085975"/>
          <p14:tracePt t="17432" x="3268663" y="2109788"/>
          <p14:tracePt t="17437" x="3268663" y="2133600"/>
          <p14:tracePt t="17446" x="3260725" y="2149475"/>
          <p14:tracePt t="17453" x="3260725" y="2189163"/>
          <p14:tracePt t="17463" x="3260725" y="2205038"/>
          <p14:tracePt t="17467" x="3260725" y="2236788"/>
          <p14:tracePt t="17475" x="3260725" y="2259013"/>
          <p14:tracePt t="17482" x="3260725" y="2274888"/>
          <p14:tracePt t="17491" x="3292475" y="2314575"/>
          <p14:tracePt t="17500" x="3324225" y="2354263"/>
          <p14:tracePt t="17505" x="3362325" y="2401888"/>
          <p14:tracePt t="17515" x="3386138" y="2425700"/>
          <p14:tracePt t="17521" x="3505200" y="2519363"/>
          <p14:tracePt t="17530" x="3622675" y="2566988"/>
          <p14:tracePt t="17535" x="3662363" y="2582863"/>
          <p14:tracePt t="17548" x="3771900" y="2614613"/>
          <p14:tracePt t="17561" x="3906838" y="2638425"/>
          <p14:tracePt t="17569" x="3968750" y="2652713"/>
          <p14:tracePt t="17574" x="4040188" y="2652713"/>
          <p14:tracePt t="17582" x="4087813" y="2652713"/>
          <p14:tracePt t="17587" x="4165600" y="2652713"/>
          <p14:tracePt t="17600" x="4260850" y="2644775"/>
          <p14:tracePt t="17603" x="4370388" y="2622550"/>
          <p14:tracePt t="17615" x="4410075" y="2614613"/>
          <p14:tracePt t="17618" x="4513263" y="2590800"/>
          <p14:tracePt t="17625" x="4638675" y="2535238"/>
          <p14:tracePt t="17634" x="4662488" y="2519363"/>
          <p14:tracePt t="17640" x="4718050" y="2495550"/>
          <p14:tracePt t="17649" x="4773613" y="2455863"/>
          <p14:tracePt t="17655" x="4787900" y="2441575"/>
          <p14:tracePt t="17664" x="4819650" y="2409825"/>
          <p14:tracePt t="17670" x="4859338" y="2346325"/>
          <p14:tracePt t="17681" x="4883150" y="2322513"/>
          <p14:tracePt t="17685" x="4914900" y="2306638"/>
          <p14:tracePt t="17693" x="4962525" y="2274888"/>
          <p14:tracePt t="17701" x="4970463" y="2259013"/>
          <p14:tracePt t="17708" x="4978400" y="2244725"/>
          <p14:tracePt t="17716" x="4978400" y="2205038"/>
          <p14:tracePt t="17723" x="4978400" y="2141538"/>
          <p14:tracePt t="17736" x="4978400" y="2133600"/>
          <p14:tracePt t="17738" x="4978400" y="2070100"/>
          <p14:tracePt t="17747" x="4970463" y="2016125"/>
          <p14:tracePt t="17753" x="4938713" y="1960563"/>
          <p14:tracePt t="17765" x="4922838" y="1936750"/>
          <p14:tracePt t="17768" x="4867275" y="1881188"/>
          <p14:tracePt t="17775" x="4795838" y="1811338"/>
          <p14:tracePt t="17783" x="4773613" y="1787525"/>
          <p14:tracePt t="17790" x="4694238" y="1739900"/>
          <p14:tracePt t="17799" x="4614863" y="1684338"/>
          <p14:tracePt t="17805" x="4575175" y="1668463"/>
          <p14:tracePt t="17815" x="4489450" y="1630363"/>
          <p14:tracePt t="17820" x="4370388" y="1590675"/>
          <p14:tracePt t="17832" x="4276725" y="1558925"/>
          <p14:tracePt t="17835" x="4237038" y="1550988"/>
          <p14:tracePt t="17843" x="4127500" y="1519238"/>
          <p14:tracePt t="17850" x="4024313" y="1495425"/>
          <p14:tracePt t="17858" x="3992563" y="1487488"/>
          <p14:tracePt t="17866" x="3875088" y="1465263"/>
          <p14:tracePt t="17872" x="3749675" y="1449388"/>
          <p14:tracePt t="17883" x="3717925" y="1449388"/>
          <p14:tracePt t="17887" x="3630613" y="1449388"/>
          <p14:tracePt t="17900" x="3552825" y="1449388"/>
          <p14:tracePt t="17904" x="3489325" y="1449388"/>
          <p14:tracePt t="17910" x="3481388" y="1449388"/>
          <p14:tracePt t="17917" x="3449638" y="1449388"/>
          <p14:tracePt t="17925" x="3409950" y="1471613"/>
          <p14:tracePt t="17934" x="3386138" y="1487488"/>
          <p14:tracePt t="17940" x="3354388" y="1503363"/>
          <p14:tracePt t="17949" x="3308350" y="1558925"/>
          <p14:tracePt t="17955" x="3276600" y="1574800"/>
          <p14:tracePt t="17964" x="3244850" y="1614488"/>
          <p14:tracePt t="17971" x="3205163" y="1668463"/>
          <p14:tracePt t="17984" x="3157538" y="1731963"/>
          <p14:tracePt t="17986" x="3149600" y="1755775"/>
          <p14:tracePt t="17993" x="3119438" y="1819275"/>
          <p14:tracePt t="18000" x="3079750" y="1889125"/>
          <p14:tracePt t="18007" x="3063875" y="1952625"/>
          <p14:tracePt t="18022" x="3040063" y="2085975"/>
          <p14:tracePt t="18033" x="3040063" y="2165350"/>
          <p14:tracePt t="18037" x="3040063" y="2197100"/>
          <p14:tracePt t="18047" x="3055938" y="2252663"/>
          <p14:tracePt t="18053" x="3111500" y="2338388"/>
          <p14:tracePt t="18061" x="3127375" y="2370138"/>
          <p14:tracePt t="18068" x="3165475" y="2417763"/>
          <p14:tracePt t="18075" x="3213100" y="2463800"/>
          <p14:tracePt t="18084" x="3228975" y="2479675"/>
          <p14:tracePt t="18090" x="3276600" y="2519363"/>
          <p14:tracePt t="18100" x="3340100" y="2566988"/>
          <p14:tracePt t="18105" x="3362325" y="2582863"/>
          <p14:tracePt t="18114" x="3441700" y="2614613"/>
          <p14:tracePt t="18121" x="3552825" y="2652713"/>
          <p14:tracePt t="18131" x="3678238" y="2676525"/>
          <p14:tracePt t="18136" x="3749675" y="2692400"/>
          <p14:tracePt t="18142" x="3875088" y="2700338"/>
          <p14:tracePt t="18150" x="3968750" y="2716213"/>
          <p14:tracePt t="18157" x="4048125" y="2716213"/>
          <p14:tracePt t="18167" x="4159250" y="2716213"/>
          <p14:tracePt t="18172" x="4284663" y="2716213"/>
          <p14:tracePt t="18183" x="4348163" y="2716213"/>
          <p14:tracePt t="18188" x="4418013" y="2708275"/>
          <p14:tracePt t="18198" x="4513263" y="2684463"/>
          <p14:tracePt t="18202" x="4583113" y="2652713"/>
          <p14:tracePt t="18213" x="4622800" y="2630488"/>
          <p14:tracePt t="18220" x="4686300" y="2614613"/>
          <p14:tracePt t="18225" x="4757738" y="2566988"/>
          <p14:tracePt t="18234" x="4787900" y="2543175"/>
          <p14:tracePt t="18240" x="4851400" y="2487613"/>
          <p14:tracePt t="18250" x="4954588" y="2401888"/>
          <p14:tracePt t="18257" x="4970463" y="2378075"/>
          <p14:tracePt t="18265" x="4992688" y="2322513"/>
          <p14:tracePt t="18270" x="5016500" y="2259013"/>
          <p14:tracePt t="18281" x="5040313" y="2189163"/>
          <p14:tracePt t="18285" x="5040313" y="2173288"/>
          <p14:tracePt t="18294" x="5048250" y="2109788"/>
          <p14:tracePt t="18303" x="5056188" y="2047875"/>
          <p14:tracePt t="18307" x="5056188" y="2032000"/>
          <p14:tracePt t="18316" x="5072063" y="1992313"/>
          <p14:tracePt t="18323" x="5080000" y="1928813"/>
          <p14:tracePt t="18333" x="5087938" y="1912938"/>
          <p14:tracePt t="18337" x="5087938" y="1873250"/>
          <p14:tracePt t="18347" x="5087938" y="1827213"/>
          <p14:tracePt t="18352" x="5087938" y="1779588"/>
          <p14:tracePt t="18360" x="5080000" y="1763713"/>
          <p14:tracePt t="18368" x="5056188" y="1716088"/>
          <p14:tracePt t="18375" x="5024438" y="1668463"/>
          <p14:tracePt t="18383" x="5008563" y="1646238"/>
          <p14:tracePt t="18390" x="4984750" y="1622425"/>
          <p14:tracePt t="18400" x="4922838" y="1574800"/>
          <p14:tracePt t="18405" x="4906963" y="1558925"/>
          <p14:tracePt t="18416" x="4859338" y="1511300"/>
          <p14:tracePt t="18420" x="4787900" y="1479550"/>
          <p14:tracePt t="18434" x="4733925" y="1449388"/>
          <p14:tracePt t="18436" x="4702175" y="1441450"/>
          <p14:tracePt t="18442" x="4630738" y="1417638"/>
          <p14:tracePt t="18450" x="4545013" y="1377950"/>
          <p14:tracePt t="18457" x="4513263" y="1370013"/>
          <p14:tracePt t="18467" x="4425950" y="1346200"/>
          <p14:tracePt t="18472" x="4332288" y="1346200"/>
          <p14:tracePt t="18483" x="4308475" y="1338263"/>
          <p14:tracePt t="18503" x="4151313" y="1330325"/>
          <p14:tracePt t="18507" x="4071938" y="1330325"/>
          <p14:tracePt t="18510" x="4048125" y="1330325"/>
          <p14:tracePt t="18518" x="3954463" y="1330325"/>
          <p14:tracePt t="18533" x="3867150" y="1330325"/>
          <p14:tracePt t="18534" x="3835400" y="1330325"/>
          <p14:tracePt t="18540" x="3733800" y="1362075"/>
          <p14:tracePt t="18550" x="3630613" y="1401763"/>
          <p14:tracePt t="18554" x="3606800" y="1417638"/>
          <p14:tracePt t="18567" x="3544888" y="1465263"/>
          <p14:tracePt t="18571" x="3481388" y="1519238"/>
          <p14:tracePt t="18577" x="3425825" y="1606550"/>
          <p14:tracePt t="18585" x="3402013" y="1638300"/>
          <p14:tracePt t="18592" x="3370263" y="1724025"/>
          <p14:tracePt t="18601" x="3362325" y="1787525"/>
          <p14:tracePt t="18608" x="3348038" y="1843088"/>
          <p14:tracePt t="18617" x="3340100" y="1905000"/>
          <p14:tracePt t="18622" x="3340100" y="1952625"/>
          <p14:tracePt t="18635" x="3340100" y="2000250"/>
          <p14:tracePt t="18639" x="3340100" y="2055813"/>
          <p14:tracePt t="18648" x="3340100" y="2117725"/>
          <p14:tracePt t="18652" x="3354388" y="2181225"/>
          <p14:tracePt t="18661" x="3362325" y="2197100"/>
          <p14:tracePt t="18668" x="3394075" y="2252663"/>
          <p14:tracePt t="18675" x="3425825" y="2322513"/>
          <p14:tracePt t="18685" x="3457575" y="2346325"/>
          <p14:tracePt t="18690" x="3513138" y="2417763"/>
          <p14:tracePt t="18701" x="3575050" y="2479675"/>
          <p14:tracePt t="18705" x="3598863" y="2495550"/>
          <p14:tracePt t="18715" x="3662363" y="2535238"/>
          <p14:tracePt t="18721" x="3733800" y="2574925"/>
          <p14:tracePt t="18728" x="3898900" y="2630488"/>
          <p14:tracePt t="18735" x="3946525" y="2638425"/>
          <p14:tracePt t="18744" x="4103688" y="2660650"/>
          <p14:tracePt t="18752" x="4260850" y="2660650"/>
          <p14:tracePt t="18757" x="4300538" y="2660650"/>
          <p14:tracePt t="18767" x="4433888" y="2660650"/>
          <p14:tracePt t="18772" x="4575175" y="2644775"/>
          <p14:tracePt t="18782" x="4622800" y="2644775"/>
          <p14:tracePt t="18788" x="4757738" y="2606675"/>
          <p14:tracePt t="18798" x="4922838" y="2535238"/>
          <p14:tracePt t="18802" x="5072063" y="2471738"/>
          <p14:tracePt t="18809" x="5111750" y="2449513"/>
          <p14:tracePt t="18818" x="5221288" y="2386013"/>
          <p14:tracePt t="18826" x="5300663" y="2330450"/>
          <p14:tracePt t="18835" x="5324475" y="2298700"/>
          <p14:tracePt t="18840" x="5364163" y="2259013"/>
          <p14:tracePt t="18850" x="5402263" y="2205038"/>
          <p14:tracePt t="18855" x="5410200" y="2173288"/>
          <p14:tracePt t="18863" x="5418138" y="2141538"/>
          <p14:tracePt t="18870" x="5418138" y="2101850"/>
          <p14:tracePt t="18877" x="5418138" y="2055813"/>
          <p14:tracePt t="18884" x="5418138" y="2032000"/>
          <p14:tracePt t="18892" x="5418138" y="1976438"/>
          <p14:tracePt t="18902" x="5402263" y="1889125"/>
          <p14:tracePt t="18907" x="5394325" y="1865313"/>
          <p14:tracePt t="18917" x="5372100" y="1763713"/>
          <p14:tracePt t="18923" x="5308600" y="1676400"/>
          <p14:tracePt t="18933" x="5276850" y="1638300"/>
          <p14:tracePt t="18937" x="5221288" y="1566863"/>
          <p14:tracePt t="18945" x="5127625" y="1471613"/>
          <p14:tracePt t="18952" x="5056188" y="1385888"/>
          <p14:tracePt t="18962" x="5016500" y="1354138"/>
          <p14:tracePt t="18969" x="4906963" y="1268413"/>
          <p14:tracePt t="18975" x="4795838" y="1189038"/>
          <p14:tracePt t="18985" x="4741863" y="1157288"/>
          <p14:tracePt t="19000" x="4457700" y="1023938"/>
          <p14:tracePt t="19005" x="4410075" y="1000125"/>
          <p14:tracePt t="19021" x="4165600" y="912813"/>
          <p14:tracePt t="19032" x="4016375" y="896938"/>
          <p14:tracePt t="19038" x="3968750" y="896938"/>
          <p14:tracePt t="19042" x="3859213" y="896938"/>
          <p14:tracePt t="19051" x="3763963" y="904875"/>
          <p14:tracePt t="19058" x="3709988" y="920750"/>
          <p14:tracePt t="19068" x="3630613" y="960438"/>
          <p14:tracePt t="19072" x="3513138" y="1023938"/>
          <p14:tracePt t="19082" x="3441700" y="1071563"/>
          <p14:tracePt t="19087" x="3354388" y="1133475"/>
          <p14:tracePt t="19096" x="3252788" y="1212850"/>
          <p14:tracePt t="19103" x="3189288" y="1268413"/>
          <p14:tracePt t="19110" x="3165475" y="1298575"/>
          <p14:tracePt t="19121" x="3087688" y="1401763"/>
          <p14:tracePt t="19125" x="3040063" y="1471613"/>
          <p14:tracePt t="19135" x="3016250" y="1495425"/>
          <p14:tracePt t="19140" x="2976563" y="1582738"/>
          <p14:tracePt t="19151" x="2938463" y="1668463"/>
          <p14:tracePt t="19155" x="2930525" y="1692275"/>
          <p14:tracePt t="19166" x="2922588" y="1739900"/>
          <p14:tracePt t="19170" x="2922588" y="1779588"/>
          <p14:tracePt t="19177" x="2914650" y="1835150"/>
          <p14:tracePt t="19186" x="2914650" y="1865313"/>
          <p14:tracePt t="19192" x="2914650" y="1920875"/>
          <p14:tracePt t="19202" x="2938463" y="2008188"/>
          <p14:tracePt t="19207" x="2952750" y="2039938"/>
          <p14:tracePt t="19217" x="3008313" y="2125663"/>
          <p14:tracePt t="19224" x="3103563" y="2236788"/>
          <p14:tracePt t="19236" x="3157538" y="2274888"/>
          <p14:tracePt t="19238" x="3260725" y="2370138"/>
          <p14:tracePt t="19245" x="3362325" y="2433638"/>
          <p14:tracePt t="19255" x="3481388" y="2495550"/>
          <p14:tracePt t="19260" x="3536950" y="2527300"/>
          <p14:tracePt t="19269" x="3654425" y="2582863"/>
          <p14:tracePt t="19274" x="3763963" y="2622550"/>
          <p14:tracePt t="19285" x="3803650" y="2630488"/>
          <p14:tracePt t="19290" x="3914775" y="2638425"/>
          <p14:tracePt t="19301" x="4024313" y="2652713"/>
          <p14:tracePt t="19305" x="4103688" y="2652713"/>
          <p14:tracePt t="19316" x="4189413" y="2638425"/>
          <p14:tracePt t="19321" x="4316413" y="2598738"/>
          <p14:tracePt t="19327" x="4418013" y="2551113"/>
          <p14:tracePt t="19335" x="4473575" y="2511425"/>
          <p14:tracePt t="19342" x="4575175" y="2441575"/>
          <p14:tracePt t="19368" x="4779963" y="2220913"/>
          <p14:tracePt t="19372" x="4827588" y="2165350"/>
          <p14:tracePt t="19387" x="4938713" y="1936750"/>
          <p14:tracePt t="19395" x="4938713" y="1858963"/>
          <p14:tracePt t="19402" x="4938713" y="1747838"/>
          <p14:tracePt t="19410" x="4938713" y="1700213"/>
          <p14:tracePt t="19417" x="4922838" y="1646238"/>
          <p14:tracePt t="19424" x="4875213" y="1558925"/>
          <p14:tracePt t="19435" x="4843463" y="1535113"/>
          <p14:tracePt t="19440" x="4773613" y="1457325"/>
          <p14:tracePt t="19451" x="4686300" y="1393825"/>
          <p14:tracePt t="19456" x="4654550" y="1377950"/>
          <p14:tracePt t="19463" x="4606925" y="1346200"/>
          <p14:tracePt t="19470" x="4505325" y="1298575"/>
          <p14:tracePt t="19477" x="4433888" y="1260475"/>
          <p14:tracePt t="19485" x="4356100" y="1236663"/>
          <p14:tracePt t="19494" x="4300538" y="1228725"/>
          <p14:tracePt t="19502" x="4252913" y="1228725"/>
          <p14:tracePt t="19507" x="4244975" y="1228725"/>
          <p14:tracePt t="19520" x="4205288" y="1252538"/>
          <p14:tracePt t="19522" x="4159250" y="1274763"/>
          <p14:tracePt t="19534" x="4135438" y="1306513"/>
          <p14:tracePt t="19537" x="4111625" y="1362075"/>
          <p14:tracePt t="19547" x="4103688" y="1425575"/>
          <p14:tracePt t="19554" x="4103688" y="1519238"/>
          <p14:tracePt t="19560" x="4127500" y="1574800"/>
          <p14:tracePt t="19569" x="4189413" y="1708150"/>
          <p14:tracePt t="19575" x="4300538" y="1811338"/>
          <p14:tracePt t="19589" x="4356100" y="1881188"/>
          <p14:tracePt t="19591" x="4545013" y="2055813"/>
          <p14:tracePt t="19600" x="4787900" y="2274888"/>
          <p14:tracePt t="19605" x="4859338" y="2354263"/>
          <p14:tracePt t="19613" x="5072063" y="2527300"/>
          <p14:tracePt t="19620" x="5276850" y="2700338"/>
          <p14:tracePt t="19628" x="5505450" y="2873375"/>
          <p14:tracePt t="19636" x="5622925" y="2968625"/>
          <p14:tracePt t="19642" x="5765800" y="3094038"/>
          <p14:tracePt t="19655" x="5962650" y="3228975"/>
          <p14:tracePt t="19669" x="6205538" y="3394075"/>
          <p14:tracePt t="19672" x="6340475" y="3487738"/>
          <p14:tracePt t="19685" x="6372225" y="3519488"/>
          <p14:tracePt t="19689" x="6521450" y="3598863"/>
          <p14:tracePt t="19695" x="6654800" y="3676650"/>
          <p14:tracePt t="19702" x="6781800" y="3756025"/>
          <p14:tracePt t="19710" x="6851650" y="3787775"/>
          <p14:tracePt t="19719" x="6970713" y="3857625"/>
          <p14:tracePt t="19725" x="7104063" y="3937000"/>
          <p14:tracePt t="19735" x="7151688" y="3952875"/>
          <p14:tracePt t="19740" x="7269163" y="4022725"/>
          <p14:tracePt t="19749" x="7388225" y="4070350"/>
          <p14:tracePt t="19755" x="7458075" y="4110038"/>
          <p14:tracePt t="19763" x="7553325" y="4133850"/>
          <p14:tracePt t="19770" x="7654925" y="4157663"/>
          <p14:tracePt t="19777" x="7750175" y="4165600"/>
          <p14:tracePt t="19787" x="7781925" y="4165600"/>
          <p14:tracePt t="19792" x="7843838" y="4181475"/>
          <p14:tracePt t="19803" x="7907338" y="4181475"/>
          <p14:tracePt t="19807" x="7923213" y="4181475"/>
          <p14:tracePt t="19818" x="7986713" y="4189413"/>
          <p14:tracePt t="19823" x="8032750" y="4189413"/>
          <p14:tracePt t="19834" x="8048625" y="4189413"/>
          <p14:tracePt t="19837" x="8096250" y="4197350"/>
          <p14:tracePt t="19845" x="8135938" y="4197350"/>
          <p14:tracePt t="19854" x="8151813" y="4197350"/>
          <p14:tracePt t="19860" x="8167688" y="4197350"/>
          <p14:tracePt t="19869" x="8191500" y="4197350"/>
          <p14:tracePt t="19885" x="8215313" y="4141788"/>
          <p14:tracePt t="19890" x="8223250" y="4110038"/>
          <p14:tracePt t="19905" x="8245475" y="4070350"/>
          <p14:tracePt t="19919" x="8269288" y="4016375"/>
          <p14:tracePt t="19921" x="8293100" y="3976688"/>
          <p14:tracePt t="19927" x="8308975" y="3968750"/>
          <p14:tracePt t="19942" x="8324850" y="3952875"/>
          <p14:tracePt t="19953" x="8340725" y="3889375"/>
          <p14:tracePt t="19960" x="8340725" y="3873500"/>
          <p14:tracePt t="19971" x="8340725" y="3811588"/>
          <p14:tracePt t="19974" x="8340725" y="3748088"/>
          <p14:tracePt t="19987" x="8277225" y="3629025"/>
          <p14:tracePt t="19995" x="8215313" y="3543300"/>
          <p14:tracePt t="20003" x="8191500" y="3519488"/>
          <p14:tracePt t="20010" x="8143875" y="3479800"/>
          <p14:tracePt t="20020" x="8056563" y="3402013"/>
          <p14:tracePt t="20025" x="7970838" y="3354388"/>
          <p14:tracePt t="20035" x="7931150" y="3322638"/>
          <p14:tracePt t="20040" x="7805738" y="3267075"/>
          <p14:tracePt t="20053" x="7686675" y="3228975"/>
          <p14:tracePt t="20056" x="7639050" y="3221038"/>
          <p14:tracePt t="20062" x="7505700" y="3197225"/>
          <p14:tracePt t="20070" x="7412038" y="3197225"/>
          <p14:tracePt t="20077" x="7380288" y="3197225"/>
          <p14:tracePt t="20085" x="7292975" y="3213100"/>
          <p14:tracePt t="20092" x="7207250" y="3259138"/>
          <p14:tracePt t="20102" x="7119938" y="3330575"/>
          <p14:tracePt t="20107" x="7088188" y="3354388"/>
          <p14:tracePt t="20119" x="7024688" y="3417888"/>
          <p14:tracePt t="20123" x="6978650" y="3471863"/>
          <p14:tracePt t="20130" x="6938963" y="3519488"/>
          <p14:tracePt t="20138" x="6891338" y="3598863"/>
          <p14:tracePt t="20144" x="6843713" y="3668713"/>
          <p14:tracePt t="20153" x="6819900" y="3708400"/>
          <p14:tracePt t="20161" x="6797675" y="3779838"/>
          <p14:tracePt t="20170" x="6789738" y="3841750"/>
          <p14:tracePt t="20175" x="6773863" y="3929063"/>
          <p14:tracePt t="20186" x="6773863" y="3952875"/>
          <p14:tracePt t="20190" x="6773863" y="4022725"/>
          <p14:tracePt t="20201" x="6773863" y="4117975"/>
          <p14:tracePt t="20205" x="6773863" y="4149725"/>
          <p14:tracePt t="20212" x="6797675" y="4219575"/>
          <p14:tracePt t="20220" x="6859588" y="4291013"/>
          <p14:tracePt t="20232" x="6883400" y="4306888"/>
          <p14:tracePt t="20241" x="6938963" y="4362450"/>
          <p14:tracePt t="20245" x="7032625" y="4402138"/>
          <p14:tracePt t="20253" x="7135813" y="4440238"/>
          <p14:tracePt t="20257" x="7175500" y="4448175"/>
          <p14:tracePt t="20270" x="7285038" y="4456113"/>
          <p14:tracePt t="20273" x="7426325" y="4456113"/>
          <p14:tracePt t="20280" x="7489825" y="4471988"/>
          <p14:tracePt t="20287" x="7631113" y="4471988"/>
          <p14:tracePt t="20295" x="7789863" y="4448175"/>
          <p14:tracePt t="20303" x="7843838" y="4440238"/>
          <p14:tracePt t="20311" x="7954963" y="4394200"/>
          <p14:tracePt t="20320" x="8056563" y="4338638"/>
          <p14:tracePt t="20325" x="8159750" y="4259263"/>
          <p14:tracePt t="20334" x="8191500" y="4235450"/>
          <p14:tracePt t="20340" x="8277225" y="4149725"/>
          <p14:tracePt t="20351" x="8316913" y="4102100"/>
          <p14:tracePt t="20354" x="8348663" y="4046538"/>
          <p14:tracePt t="20362" x="8396288" y="3976688"/>
          <p14:tracePt t="20370" x="8420100" y="3921125"/>
          <p14:tracePt t="20378" x="8428038" y="3889375"/>
          <p14:tracePt t="20387" x="8428038" y="3849688"/>
          <p14:tracePt t="20392" x="8428038" y="3803650"/>
          <p14:tracePt t="20403" x="8412163" y="3740150"/>
          <p14:tracePt t="20407" x="8404225" y="3700463"/>
          <p14:tracePt t="20420" x="8356600" y="3629025"/>
          <p14:tracePt t="20423" x="8301038" y="3559175"/>
          <p14:tracePt t="20436" x="8269288" y="3527425"/>
          <p14:tracePt t="20439" x="8229600" y="3495675"/>
          <p14:tracePt t="20445" x="8175625" y="3455988"/>
          <p14:tracePt t="20457" x="8143875" y="3448050"/>
          <p14:tracePt t="20460" x="8096250" y="3417888"/>
          <p14:tracePt t="20470" x="8040688" y="3394075"/>
          <p14:tracePt t="20474" x="7978775" y="3386138"/>
          <p14:tracePt t="20484" x="7954963" y="3386138"/>
          <p14:tracePt t="20492" x="7907338" y="3386138"/>
          <p14:tracePt t="20502" x="7797800" y="3386138"/>
          <p14:tracePt t="20505" x="7781925" y="3386138"/>
          <p14:tracePt t="20512" x="7718425" y="3409950"/>
          <p14:tracePt t="20521" x="7654925" y="3463925"/>
          <p14:tracePt t="20527" x="7631113" y="3479800"/>
          <p14:tracePt t="20536" x="7577138" y="3535363"/>
          <p14:tracePt t="20542" x="7521575" y="3590925"/>
          <p14:tracePt t="20552" x="7481888" y="3660775"/>
          <p14:tracePt t="20557" x="7466013" y="3684588"/>
          <p14:tracePt t="20568" x="7450138" y="3748088"/>
          <p14:tracePt t="20572" x="7450138" y="3803650"/>
          <p14:tracePt t="20581" x="7450138" y="3825875"/>
          <p14:tracePt t="20588" x="7450138" y="3857625"/>
          <p14:tracePt t="20595" x="7466013" y="3897313"/>
          <p14:tracePt t="20603" x="7481888" y="3929063"/>
          <p14:tracePt t="20610" x="7529513" y="3968750"/>
          <p14:tracePt t="20620" x="7585075" y="4016375"/>
          <p14:tracePt t="20625" x="7654925" y="4062413"/>
          <p14:tracePt t="20637" x="7678738" y="4070350"/>
          <p14:tracePt t="20640" x="7726363" y="4086225"/>
          <p14:tracePt t="20657" x="7813675" y="4110038"/>
          <p14:tracePt t="20659" x="7851775" y="4117975"/>
          <p14:tracePt t="20663" x="7931150" y="4117975"/>
          <p14:tracePt t="20672" x="8026400" y="4117975"/>
          <p14:tracePt t="20678" x="8048625" y="4117975"/>
          <p14:tracePt t="20687" x="8120063" y="4117975"/>
          <p14:tracePt t="20693" x="8167688" y="4117975"/>
          <p14:tracePt t="20703" x="8237538" y="4094163"/>
          <p14:tracePt t="20707" x="8261350" y="4094163"/>
          <p14:tracePt t="20721" x="8340725" y="4022725"/>
          <p14:tracePt t="20724" x="8372475" y="3968750"/>
          <p14:tracePt t="20731" x="8380413" y="3944938"/>
          <p14:tracePt t="20738" x="8396288" y="3873500"/>
          <p14:tracePt t="20745" x="8396288" y="3811588"/>
          <p14:tracePt t="20754" x="8396288" y="3779838"/>
          <p14:tracePt t="20760" x="8396288" y="3724275"/>
          <p14:tracePt t="20770" x="8388350" y="3644900"/>
          <p14:tracePt t="20775" x="8356600" y="3575050"/>
          <p14:tracePt t="20787" x="8340725" y="3559175"/>
          <p14:tracePt t="20790" x="8301038" y="3511550"/>
          <p14:tracePt t="20798" x="8237538" y="3471863"/>
          <p14:tracePt t="20805" x="8207375" y="3448050"/>
          <p14:tracePt t="20814" x="8151813" y="3417888"/>
          <p14:tracePt t="20823" x="8112125" y="3409950"/>
          <p14:tracePt t="20828" x="8088313" y="3409950"/>
          <p14:tracePt t="20837" x="8056563" y="3402013"/>
          <p14:tracePt t="20842" x="8026400" y="3402013"/>
          <p14:tracePt t="20854" x="7986713" y="3402013"/>
          <p14:tracePt t="20857" x="7978775" y="3402013"/>
          <p14:tracePt t="20868" x="7931150" y="3402013"/>
          <p14:tracePt t="20872" x="7859713" y="3402013"/>
          <p14:tracePt t="20879" x="7821613" y="3409950"/>
          <p14:tracePt t="20887" x="7758113" y="3432175"/>
          <p14:tracePt t="20895" x="7686675" y="3471863"/>
          <p14:tracePt t="20905" x="7670800" y="3487738"/>
          <p14:tracePt t="20910" x="7631113" y="3511550"/>
          <p14:tracePt t="20926" x="7585075" y="3582988"/>
          <p14:tracePt t="20937" x="7577138" y="3598863"/>
          <p14:tracePt t="20940" x="7569200" y="3636963"/>
          <p14:tracePt t="20948" x="7569200" y="3660775"/>
          <p14:tracePt t="20963" x="7593013" y="3692525"/>
          <p14:tracePt t="20972" x="7646988" y="3724275"/>
          <p14:tracePt t="20978" x="7670800" y="3732213"/>
          <p14:tracePt t="21003" x="7970838" y="3841750"/>
          <p14:tracePt t="21007" x="8026400" y="3857625"/>
          <p14:tracePt t="21022" x="8143875" y="3897313"/>
          <p14:tracePt t="21025" x="8237538" y="3937000"/>
          <p14:tracePt t="21030" x="8308975" y="3960813"/>
          <p14:tracePt t="21037" x="8388350" y="3992563"/>
          <p14:tracePt t="21044" x="8474075" y="4016375"/>
          <p14:tracePt t="21055" x="8513763" y="4038600"/>
          <p14:tracePt t="21060" x="8537575" y="4046538"/>
          <p14:tracePt t="21071" x="8561388" y="4046538"/>
          <p14:tracePt t="21075" x="8593138" y="4054475"/>
          <p14:tracePt t="21085" x="8616950" y="4062413"/>
          <p14:tracePt t="21090" x="8639175" y="4070350"/>
          <p14:tracePt t="21097" x="8670925" y="4102100"/>
          <p14:tracePt t="21105" x="8686800" y="4110038"/>
          <p14:tracePt t="21114" x="8702675" y="4117975"/>
          <p14:tracePt t="21122" x="8742363" y="4149725"/>
          <p14:tracePt t="21128" x="8758238" y="4165600"/>
          <p14:tracePt t="21138" x="8821738" y="4205288"/>
          <p14:tracePt t="21142" x="8875713" y="4235450"/>
          <p14:tracePt t="21154" x="8963025" y="4298950"/>
          <p14:tracePt t="21158" x="8986838" y="4314825"/>
          <p14:tracePt t="21165" x="9056688" y="4362450"/>
          <p14:tracePt t="21173" x="9112250" y="4408488"/>
          <p14:tracePt t="21188" x="9120188" y="4408488"/>
          <p14:tracePt t="21189" x="9136063" y="4424363"/>
          <p14:tracePt t="21195" x="9136063" y="4432300"/>
          <p14:tracePt t="21262" x="9128125" y="4402138"/>
          <p14:tracePt t="21270" x="9112250" y="4362450"/>
          <p14:tracePt t="21277" x="9080500" y="4306888"/>
          <p14:tracePt t="21288" x="9072563" y="4291013"/>
          <p14:tracePt t="21294" x="9034463" y="4251325"/>
          <p14:tracePt t="21305" x="9010650" y="4235450"/>
          <p14:tracePt t="21309" x="8994775" y="4219575"/>
          <p14:tracePt t="21315" x="8970963" y="4189413"/>
          <p14:tracePt t="21324" x="8931275" y="4173538"/>
          <p14:tracePt t="21330" x="8891588" y="4165600"/>
          <p14:tracePt t="21338" x="8875713" y="4157663"/>
          <p14:tracePt t="21345" x="8851900" y="4133850"/>
          <p14:tracePt t="21355" x="8837613" y="4125913"/>
          <p14:tracePt t="21360" x="8829675" y="4125913"/>
          <p14:tracePt t="21370" x="8821738" y="4125913"/>
          <p14:tracePt t="21375" x="8813800" y="4125913"/>
          <p14:tracePt t="21397" x="8813800" y="4117975"/>
          <p14:tracePt t="21413" x="8805863" y="4110038"/>
          <p14:tracePt t="21425" x="8805863" y="4102100"/>
          <p14:tracePt t="21428" x="8758238" y="4062413"/>
          <p14:tracePt t="21437" x="8750300" y="4062413"/>
          <p14:tracePt t="21442" x="8718550" y="4030663"/>
          <p14:tracePt t="21456" x="8686800" y="4008438"/>
          <p14:tracePt t="21458" x="8670925" y="4000500"/>
          <p14:tracePt t="21465" x="8662988" y="3976688"/>
          <p14:tracePt t="21472" x="8655050" y="3944938"/>
          <p14:tracePt t="21489" x="8639175" y="3913188"/>
          <p14:tracePt t="21495" x="8632825" y="3881438"/>
          <p14:tracePt t="21504" x="8624888" y="3841750"/>
          <p14:tracePt t="21511" x="8601075" y="3819525"/>
          <p14:tracePt t="21520" x="8593138" y="3779838"/>
          <p14:tracePt t="21525" x="8577263" y="3756025"/>
          <p14:tracePt t="21537" x="8561388" y="3732213"/>
          <p14:tracePt t="21541" x="8553450" y="3716338"/>
          <p14:tracePt t="21560" x="8529638" y="3692525"/>
          <p14:tracePt t="21564" x="8521700" y="3684588"/>
          <p14:tracePt t="21571" x="8521700" y="3676650"/>
          <p14:tracePt t="21577" x="8521700" y="3660775"/>
          <p14:tracePt t="21590" x="8513763" y="3660775"/>
          <p14:tracePt t="21593" x="8513763" y="3652838"/>
          <p14:tracePt t="21600" x="8513763" y="3644900"/>
          <p14:tracePt t="21607" x="8505825" y="3636963"/>
          <p14:tracePt t="21706" x="8497888" y="3636963"/>
          <p14:tracePt t="21713" x="8489950" y="3636963"/>
          <p14:tracePt t="21727" x="8482013" y="3644900"/>
          <p14:tracePt t="21737" x="8474075" y="3652838"/>
          <p14:tracePt t="21742" x="8466138" y="3660775"/>
          <p14:tracePt t="21754" x="8458200" y="3676650"/>
          <p14:tracePt t="21758" x="8450263" y="3676650"/>
          <p14:tracePt t="21765" x="8450263" y="3684588"/>
          <p14:tracePt t="21773" x="8450263" y="3692525"/>
          <p14:tracePt t="21780" x="8450263" y="3700463"/>
          <p14:tracePt t="21788" x="8442325" y="3700463"/>
          <p14:tracePt t="21849" x="8442325" y="3692525"/>
          <p14:tracePt t="21857" x="8442325" y="3684588"/>
          <p14:tracePt t="21872" x="8442325" y="3668713"/>
          <p14:tracePt t="21877" x="8442325" y="3652838"/>
          <p14:tracePt t="21887" x="8442325" y="3629025"/>
          <p14:tracePt t="21892" x="8442325" y="3598863"/>
          <p14:tracePt t="21904" x="8442325" y="3590925"/>
          <p14:tracePt t="21908" x="8442325" y="3582988"/>
          <p14:tracePt t="21922" x="8442325" y="3575050"/>
          <p14:tracePt t="21930" x="8442325" y="3559175"/>
          <p14:tracePt t="21938" x="8442325" y="3551238"/>
          <p14:tracePt t="21944" x="8442325" y="3543300"/>
          <p14:tracePt t="21955" x="8442325" y="3527425"/>
          <p14:tracePt t="21971" x="8450263" y="3527425"/>
          <p14:tracePt t="22140" x="8450263" y="3535363"/>
          <p14:tracePt t="22148" x="8450263" y="3543300"/>
          <p14:tracePt t="22156" x="8442325" y="3559175"/>
          <p14:tracePt t="22162" x="8442325" y="3567113"/>
          <p14:tracePt t="22172" x="8434388" y="3582988"/>
          <p14:tracePt t="22178" x="8434388" y="3606800"/>
          <p14:tracePt t="22193" x="8428038" y="3644900"/>
          <p14:tracePt t="22203" x="8428038" y="3668713"/>
          <p14:tracePt t="22207" x="8420100" y="3700463"/>
          <p14:tracePt t="22215" x="8420100" y="3708400"/>
          <p14:tracePt t="22223" x="8420100" y="3756025"/>
          <p14:tracePt t="22230" x="8420100" y="3811588"/>
          <p14:tracePt t="22239" x="8420100" y="3841750"/>
          <p14:tracePt t="22246" x="8420100" y="3905250"/>
          <p14:tracePt t="22254" x="8420100" y="3929063"/>
          <p14:tracePt t="22260" x="8420100" y="3968750"/>
          <p14:tracePt t="22271" x="8428038" y="3984625"/>
          <p14:tracePt t="22275" x="8450263" y="4008438"/>
          <p14:tracePt t="22283" x="8474075" y="4046538"/>
          <p14:tracePt t="22291" x="8505825" y="4054475"/>
          <p14:tracePt t="22297" x="8545513" y="4094163"/>
          <p14:tracePt t="22306" x="8616950" y="4125913"/>
          <p14:tracePt t="22313" x="8678863" y="4149725"/>
          <p14:tracePt t="22323" x="8694738" y="4157663"/>
          <p14:tracePt t="22327" x="8758238" y="4181475"/>
          <p14:tracePt t="22337" x="8829675" y="4205288"/>
          <p14:tracePt t="22342" x="8851900" y="4213225"/>
          <p14:tracePt t="22351" x="8939213" y="4235450"/>
          <p14:tracePt t="22358" x="8986838" y="4235450"/>
          <p14:tracePt t="22365" x="9026525" y="4235450"/>
          <p14:tracePt t="22373" x="9072563" y="4243388"/>
          <p14:tracePt t="22380" x="9136063" y="4243388"/>
          <p14:tracePt t="22389" x="9183688" y="4243388"/>
          <p14:tracePt t="22395" x="9215438" y="4243388"/>
          <p14:tracePt t="22404" x="9269413" y="4243388"/>
          <p14:tracePt t="22410" x="9332913" y="4243388"/>
          <p14:tracePt t="22424" x="9348788" y="4243388"/>
          <p14:tracePt t="22426" x="9412288" y="4243388"/>
          <p14:tracePt t="22432" x="9458325" y="4243388"/>
          <p14:tracePt t="22440" x="9474200" y="4243388"/>
          <p14:tracePt t="22448" x="9521825" y="4227513"/>
          <p14:tracePt t="22456" x="9553575" y="4213225"/>
          <p14:tracePt t="22462" x="9577388" y="4197350"/>
          <p14:tracePt t="22472" x="9593263" y="4181475"/>
          <p14:tracePt t="22492" x="9609138" y="4117975"/>
          <p14:tracePt t="22495" x="9625013" y="4062413"/>
          <p14:tracePt t="22508" x="9625013" y="3992563"/>
          <p14:tracePt t="22515" x="9625013" y="3944938"/>
          <p14:tracePt t="22524" x="9625013" y="3937000"/>
          <p14:tracePt t="22530" x="9625013" y="3897313"/>
          <p14:tracePt t="22539" x="9625013" y="3825875"/>
          <p14:tracePt t="22545" x="9625013" y="3803650"/>
          <p14:tracePt t="22554" x="9625013" y="3771900"/>
          <p14:tracePt t="22560" x="9617075" y="3724275"/>
          <p14:tracePt t="22571" x="9609138" y="3652838"/>
          <p14:tracePt t="22580" x="9585325" y="3598863"/>
          <p14:tracePt t="22582" x="9529763" y="3559175"/>
          <p14:tracePt t="22599" x="9450388" y="3495675"/>
          <p14:tracePt t="22607" x="9396413" y="3448050"/>
          <p14:tracePt t="22612" x="9340850" y="3432175"/>
          <p14:tracePt t="22624" x="9324975" y="3417888"/>
          <p14:tracePt t="22629" x="9277350" y="3402013"/>
          <p14:tracePt t="22637" x="9223375" y="3394075"/>
          <p14:tracePt t="22642" x="9207500" y="3386138"/>
          <p14:tracePt t="22650" x="9175750" y="3386138"/>
          <p14:tracePt t="22657" x="9136063" y="3386138"/>
          <p14:tracePt t="22665" x="9088438" y="3386138"/>
          <p14:tracePt t="22674" x="9064625" y="3386138"/>
          <p14:tracePt t="22680" x="9018588" y="3386138"/>
          <p14:tracePt t="22690" x="8970963" y="3386138"/>
          <p14:tracePt t="22694" x="8947150" y="3386138"/>
          <p14:tracePt t="22704" x="8883650" y="3409950"/>
          <p14:tracePt t="22711" x="8813800" y="3440113"/>
          <p14:tracePt t="22720" x="8789988" y="3448050"/>
          <p14:tracePt t="22725" x="8726488" y="3471863"/>
          <p14:tracePt t="22732" x="8670925" y="3495675"/>
          <p14:tracePt t="22740" x="8601075" y="3527425"/>
          <p14:tracePt t="22749" x="8585200" y="3543300"/>
          <p14:tracePt t="22759" x="8529638" y="3575050"/>
          <p14:tracePt t="22765" x="8474075" y="3622675"/>
          <p14:tracePt t="22772" x="8466138" y="3629025"/>
          <p14:tracePt t="22777" x="8442325" y="3652838"/>
          <p14:tracePt t="22790" x="8404225" y="3684588"/>
          <p14:tracePt t="22793" x="8388350" y="3708400"/>
          <p14:tracePt t="22800" x="8372475" y="3748088"/>
          <p14:tracePt t="22808" x="8316913" y="3833813"/>
          <p14:tracePt t="22815" x="8301038" y="3881438"/>
          <p14:tracePt t="22823" x="8293100" y="3897313"/>
          <p14:tracePt t="22830" x="8293100" y="3944938"/>
          <p14:tracePt t="22840" x="8277225" y="4030663"/>
          <p14:tracePt t="22845" x="8277225" y="4054475"/>
          <p14:tracePt t="22855" x="8269288" y="4117975"/>
          <p14:tracePt t="22860" x="8269288" y="4181475"/>
          <p14:tracePt t="22868" x="8269288" y="4205288"/>
          <p14:tracePt t="22874" x="8269288" y="4251325"/>
          <p14:tracePt t="22882" x="8269288" y="4291013"/>
          <p14:tracePt t="22890" x="8285163" y="4362450"/>
          <p14:tracePt t="22897" x="8301038" y="4386263"/>
          <p14:tracePt t="22907" x="8340725" y="4416425"/>
          <p14:tracePt t="22913" x="8412163" y="4448175"/>
          <p14:tracePt t="22922" x="8428038" y="4471988"/>
          <p14:tracePt t="22927" x="8497888" y="4503738"/>
          <p14:tracePt t="22937" x="8632825" y="4543425"/>
          <p14:tracePt t="22942" x="8678863" y="4551363"/>
          <p14:tracePt t="22952" x="8821738" y="4567238"/>
          <p14:tracePt t="22960" x="8947150" y="4575175"/>
          <p14:tracePt t="22965" x="9104313" y="4575175"/>
          <p14:tracePt t="22974" x="9151938" y="4575175"/>
          <p14:tracePt t="22980" x="9277350" y="4575175"/>
          <p14:tracePt t="23009" x="9498013" y="4575175"/>
          <p14:tracePt t="23012" x="9537700" y="4567238"/>
          <p14:tracePt t="23029" x="9601200" y="4519613"/>
          <p14:tracePt t="23032" x="9632950" y="4464050"/>
          <p14:tracePt t="23040" x="9671050" y="4408488"/>
          <p14:tracePt t="23048" x="9686925" y="4378325"/>
          <p14:tracePt t="23057" x="9718675" y="4314825"/>
          <p14:tracePt t="23062" x="9750425" y="4235450"/>
          <p14:tracePt t="23072" x="9766300" y="4197350"/>
          <p14:tracePt t="23077" x="9774238" y="4141788"/>
          <p14:tracePt t="23089" x="9774238" y="4078288"/>
          <p14:tracePt t="23093" x="9774238" y="4046538"/>
          <p14:tracePt t="23111" x="9774238" y="3976688"/>
          <p14:tracePt t="23113" x="9750425" y="3905250"/>
          <p14:tracePt t="23116" x="9726613" y="3833813"/>
          <p14:tracePt t="23124" x="9702800" y="3795713"/>
          <p14:tracePt t="23130" x="9671050" y="3756025"/>
          <p14:tracePt t="23140" x="9632950" y="3716338"/>
          <p14:tracePt t="23144" x="9601200" y="3692525"/>
          <p14:tracePt t="23160" x="9561513" y="3652838"/>
          <p14:tracePt t="23163" x="9498013" y="3622675"/>
          <p14:tracePt t="23168" x="9466263" y="3606800"/>
          <p14:tracePt t="23175" x="9396413" y="3567113"/>
          <p14:tracePt t="23183" x="9309100" y="3543300"/>
          <p14:tracePt t="23192" x="9231313" y="3535363"/>
          <p14:tracePt t="23197" x="9199563" y="3527425"/>
          <p14:tracePt t="23207" x="9144000" y="3519488"/>
          <p14:tracePt t="23212" x="9080500" y="3519488"/>
          <p14:tracePt t="23223" x="9048750" y="3519488"/>
          <p14:tracePt t="23227" x="8994775" y="3519488"/>
          <p14:tracePt t="23237" x="8931275" y="3519488"/>
          <p14:tracePt t="23243" x="8891588" y="3519488"/>
          <p14:tracePt t="23250" x="8829675" y="3527425"/>
          <p14:tracePt t="23258" x="8750300" y="3551238"/>
          <p14:tracePt t="23264" x="8718550" y="3559175"/>
          <p14:tracePt t="23274" x="8655050" y="3582988"/>
          <p14:tracePt t="23280" x="8624888" y="3598863"/>
          <p14:tracePt t="23292" x="8593138" y="3629025"/>
          <p14:tracePt t="23295" x="8585200" y="3636963"/>
          <p14:tracePt t="23305" x="8569325" y="3652838"/>
          <p14:tracePt t="23311" x="8553450" y="3668713"/>
          <p14:tracePt t="23317" x="8545513" y="3676650"/>
          <p14:tracePt t="23326" x="8537575" y="3700463"/>
          <p14:tracePt t="23332" x="8529638" y="3716338"/>
          <p14:tracePt t="23341" x="8529638" y="3724275"/>
          <p14:tracePt t="23347" x="8521700" y="3740150"/>
          <p14:tracePt t="23357" x="8513763" y="3779838"/>
          <p14:tracePt t="23362" x="8513763" y="3803650"/>
          <p14:tracePt t="23372" x="8513763" y="3819525"/>
          <p14:tracePt t="23378" x="8513763" y="3841750"/>
          <p14:tracePt t="23385" x="8513763" y="3881438"/>
          <p14:tracePt t="23393" x="8513763" y="3905250"/>
          <p14:tracePt t="23400" x="8513763" y="3929063"/>
          <p14:tracePt t="23407" x="8513763" y="3968750"/>
          <p14:tracePt t="23414" x="8513763" y="3992563"/>
          <p14:tracePt t="23425" x="8529638" y="4030663"/>
          <p14:tracePt t="23430" x="8545513" y="4054475"/>
          <p14:tracePt t="23440" x="8561388" y="4078288"/>
          <p14:tracePt t="23446" x="8577263" y="4086225"/>
          <p14:tracePt t="23456" x="8609013" y="4117975"/>
          <p14:tracePt t="23460" x="8647113" y="4157663"/>
          <p14:tracePt t="23467" x="8662988" y="4165600"/>
          <p14:tracePt t="23474" x="8710613" y="4197350"/>
          <p14:tracePt t="23483" x="8782050" y="4235450"/>
          <p14:tracePt t="23492" x="8813800" y="4243388"/>
          <p14:tracePt t="23497" x="8859838" y="4259263"/>
          <p14:tracePt t="23507" x="8915400" y="4283075"/>
          <p14:tracePt t="23513" x="9010650" y="4306888"/>
          <p14:tracePt t="23523" x="9048750" y="4330700"/>
          <p14:tracePt t="23542" x="9231313" y="4362450"/>
          <p14:tracePt t="23545" x="9309100" y="4362450"/>
          <p14:tracePt t="23549" x="9332913" y="4370388"/>
          <p14:tracePt t="23565" x="9420225" y="4370388"/>
          <p14:tracePt t="23574" x="9466263" y="4370388"/>
          <p14:tracePt t="23581" x="9513888" y="4370388"/>
          <p14:tracePt t="23589" x="9529763" y="4370388"/>
          <p14:tracePt t="23595" x="9561513" y="4362450"/>
          <p14:tracePt t="23605" x="9585325" y="4338638"/>
          <p14:tracePt t="23610" x="9625013" y="4306888"/>
          <p14:tracePt t="23617" x="9640888" y="4291013"/>
          <p14:tracePt t="23626" x="9671050" y="4251325"/>
          <p14:tracePt t="23632" x="9702800" y="4197350"/>
          <p14:tracePt t="23644" x="9710738" y="4181475"/>
          <p14:tracePt t="23647" x="9734550" y="4125913"/>
          <p14:tracePt t="23658" x="9750425" y="4070350"/>
          <p14:tracePt t="23662" x="9750425" y="4046538"/>
          <p14:tracePt t="23676" x="9750425" y="4000500"/>
          <p14:tracePt t="23680" x="9766300" y="3921125"/>
          <p14:tracePt t="23686" x="9766300" y="3857625"/>
          <p14:tracePt t="23693" x="9766300" y="3841750"/>
          <p14:tracePt t="23700" x="9766300" y="3771900"/>
          <p14:tracePt t="23707" x="9766300" y="3716338"/>
          <p14:tracePt t="23715" x="9766300" y="3692525"/>
          <p14:tracePt t="23724" x="9750425" y="3644900"/>
          <p14:tracePt t="23731" x="9742488" y="3606800"/>
          <p14:tracePt t="23739" x="9726613" y="3582988"/>
          <p14:tracePt t="23744" x="9694863" y="3543300"/>
          <p14:tracePt t="23761" x="9655175" y="3495675"/>
          <p14:tracePt t="23763" x="9617075" y="3471863"/>
          <p14:tracePt t="23767" x="9585325" y="3448050"/>
          <p14:tracePt t="23775" x="9537700" y="3417888"/>
          <p14:tracePt t="23783" x="9466263" y="3386138"/>
          <p14:tracePt t="23792" x="9444038" y="3378200"/>
          <p14:tracePt t="23797" x="9380538" y="3354388"/>
          <p14:tracePt t="23808" x="9293225" y="3346450"/>
          <p14:tracePt t="23813" x="9269413" y="3346450"/>
          <p14:tracePt t="23824" x="9199563" y="3346450"/>
          <p14:tracePt t="23828" x="9120188" y="3346450"/>
          <p14:tracePt t="23844" x="9042400" y="3346450"/>
          <p14:tracePt t="23846" x="9018588" y="3346450"/>
          <p14:tracePt t="23850" x="8915400" y="3346450"/>
          <p14:tracePt t="23858" x="8843963" y="3386138"/>
          <p14:tracePt t="23865" x="8805863" y="3402013"/>
          <p14:tracePt t="23875" x="8758238" y="3425825"/>
          <p14:tracePt t="23880" x="8702675" y="3455988"/>
          <p14:tracePt t="23895" x="8639175" y="3511550"/>
          <p14:tracePt t="23903" x="8609013" y="3567113"/>
          <p14:tracePt t="23910" x="8593138" y="3606800"/>
          <p14:tracePt t="23917" x="8585200" y="3629025"/>
          <p14:tracePt t="23925" x="8561388" y="3692525"/>
          <p14:tracePt t="23932" x="8561388" y="3756025"/>
          <p14:tracePt t="23942" x="8553450" y="3779838"/>
          <p14:tracePt t="23947" x="8553450" y="3849688"/>
          <p14:tracePt t="23957" x="8553450" y="3929063"/>
          <p14:tracePt t="23962" x="8553450" y="3952875"/>
          <p14:tracePt t="23974" x="8553450" y="4022725"/>
          <p14:tracePt t="23993" x="8593138" y="4189413"/>
          <p14:tracePt t="24000" x="8632825" y="4259263"/>
          <p14:tracePt t="24008" x="8686800" y="4330700"/>
          <p14:tracePt t="24014" x="8702675" y="4362450"/>
          <p14:tracePt t="24025" x="8813800" y="4448175"/>
          <p14:tracePt t="24030" x="8891588" y="4487863"/>
          <p14:tracePt t="24043" x="8963025" y="4495800"/>
          <p14:tracePt t="24045" x="9056688" y="4527550"/>
          <p14:tracePt t="24053" x="9167813" y="4527550"/>
          <p14:tracePt t="24060" x="9239250" y="4535488"/>
          <p14:tracePt t="24069" x="9317038" y="4535488"/>
          <p14:tracePt t="24078" x="9412288" y="4551363"/>
          <p14:tracePt t="24082" x="9490075" y="4551363"/>
          <p14:tracePt t="24092" x="9529763" y="4543425"/>
          <p14:tracePt t="24098" x="9585325" y="4511675"/>
          <p14:tracePt t="24106" x="9617075" y="4471988"/>
          <p14:tracePt t="24114" x="9625013" y="4456113"/>
          <p14:tracePt t="24123" x="9640888" y="4416425"/>
          <p14:tracePt t="24127" x="9663113" y="4346575"/>
          <p14:tracePt t="24135" x="9663113" y="4322763"/>
          <p14:tracePt t="24143" x="9686925" y="4251325"/>
          <p14:tracePt t="24162" x="9702800" y="4181475"/>
          <p14:tracePt t="24165" x="9702800" y="4062413"/>
          <p14:tracePt t="24175" x="9702800" y="4022725"/>
          <p14:tracePt t="24182" x="9702800" y="3952875"/>
          <p14:tracePt t="24190" x="9702800" y="3889375"/>
          <p14:tracePt t="24195" x="9678988" y="3819525"/>
          <p14:tracePt t="24208" x="9625013" y="3763963"/>
          <p14:tracePt t="24212" x="9601200" y="3732213"/>
          <p14:tracePt t="24217" x="9537700" y="3684588"/>
          <p14:tracePt t="24226" x="9450388" y="3629025"/>
          <p14:tracePt t="24232" x="9380538" y="3582988"/>
          <p14:tracePt t="24242" x="9356725" y="3567113"/>
          <p14:tracePt t="24258" x="9215438" y="3511550"/>
          <p14:tracePt t="24262" x="9144000" y="3487738"/>
          <p14:tracePt t="24275" x="9128125" y="3487738"/>
          <p14:tracePt t="24279" x="9088438" y="3479800"/>
          <p14:tracePt t="24288" x="9064625" y="3479800"/>
          <p14:tracePt t="24300" x="8994775" y="3479800"/>
          <p14:tracePt t="24309" x="8947150" y="3479800"/>
          <p14:tracePt t="24315" x="8923338" y="3479800"/>
          <p14:tracePt t="24324" x="8883650" y="3479800"/>
          <p14:tracePt t="24329" x="8837613" y="3479800"/>
          <p14:tracePt t="24342" x="8813800" y="3479800"/>
          <p14:tracePt t="24354" x="8710613" y="3503613"/>
          <p14:tracePt t="24391" x="8662988" y="3551238"/>
          <p14:tracePt t="24394" x="8655050" y="3559175"/>
          <p14:tracePt t="24413" x="8655050" y="3567113"/>
          <p14:tracePt t="24464" x="8662988" y="3575050"/>
          <p14:tracePt t="24480" x="8670925" y="3582988"/>
          <p14:tracePt t="24488" x="8678863" y="3590925"/>
          <p14:tracePt t="24509" x="8694738" y="3606800"/>
          <p14:tracePt t="24511" x="8710613" y="3622675"/>
          <p14:tracePt t="24517" x="8718550" y="3629025"/>
          <p14:tracePt t="24525" x="8726488" y="3644900"/>
          <p14:tracePt t="24532" x="8742363" y="3668713"/>
          <p14:tracePt t="24544" x="8750300" y="3684588"/>
          <p14:tracePt t="24547" x="8758238" y="3708400"/>
          <p14:tracePt t="24557" x="8766175" y="3740150"/>
          <p14:tracePt t="24562" x="8766175" y="3763963"/>
          <p14:tracePt t="24576" x="8774113" y="3795713"/>
          <p14:tracePt t="24578" x="8782050" y="3833813"/>
          <p14:tracePt t="24585" x="8782050" y="3913188"/>
          <p14:tracePt t="24592" x="8789988" y="3937000"/>
          <p14:tracePt t="24610" x="8813800" y="4125913"/>
          <p14:tracePt t="24615" x="8837613" y="4205288"/>
          <p14:tracePt t="24625" x="8843963" y="4227513"/>
          <p14:tracePt t="24630" x="8883650" y="4306888"/>
          <p14:tracePt t="24643" x="8899525" y="4330700"/>
          <p14:tracePt t="24644" x="8939213" y="4394200"/>
          <p14:tracePt t="24652" x="8986838" y="4456113"/>
          <p14:tracePt t="24660" x="9056688" y="4503738"/>
          <p14:tracePt t="24667" x="9080500" y="4511675"/>
          <p14:tracePt t="24677" x="9144000" y="4527550"/>
          <p14:tracePt t="24685" x="9199563" y="4543425"/>
          <p14:tracePt t="24692" x="9245600" y="4551363"/>
          <p14:tracePt t="24697" x="9301163" y="4559300"/>
          <p14:tracePt t="24708" x="9396413" y="4575175"/>
          <p14:tracePt t="24713" x="9444038" y="4575175"/>
          <p14:tracePt t="24721" x="9505950" y="4575175"/>
          <p14:tracePt t="24727" x="9625013" y="4583113"/>
          <p14:tracePt t="24734" x="9718675" y="4583113"/>
          <p14:tracePt t="24743" x="9750425" y="4583113"/>
          <p14:tracePt t="24750" x="9845675" y="4583113"/>
          <p14:tracePt t="24759" x="9947275" y="4567238"/>
          <p14:tracePt t="24779" x="10096500" y="4535488"/>
          <p14:tracePt t="24780" x="10191750" y="4511675"/>
          <p14:tracePt t="24791" x="10223500" y="4503738"/>
          <p14:tracePt t="24795" x="10309225" y="4471988"/>
          <p14:tracePt t="24804" x="10396538" y="4416425"/>
          <p14:tracePt t="24820" x="10460038" y="4386263"/>
          <p14:tracePt t="24828" x="10553700" y="4322763"/>
          <p14:tracePt t="24832" x="10625138" y="4291013"/>
          <p14:tracePt t="24843" x="10648950" y="4275138"/>
          <p14:tracePt t="24848" x="10710863" y="4227513"/>
          <p14:tracePt t="24858" x="10766425" y="4197350"/>
          <p14:tracePt t="24862" x="10869613" y="4149725"/>
          <p14:tracePt t="24870" x="10883900" y="4125913"/>
          <p14:tracePt t="24878" x="10899775" y="4110038"/>
          <p14:tracePt t="24885" x="10915650" y="4094163"/>
          <p14:tracePt t="24893" x="10939463" y="4078288"/>
          <p14:tracePt t="24900" x="10963275" y="4062413"/>
          <p14:tracePt t="24912" x="10971213" y="4046538"/>
          <p14:tracePt t="24915" x="10979150" y="4030663"/>
          <p14:tracePt t="24926" x="10987088" y="4016375"/>
          <p14:tracePt t="24930" x="10995025" y="3960813"/>
          <p14:tracePt t="24940" x="10995025" y="3952875"/>
          <p14:tracePt t="24945" x="11002963" y="3921125"/>
          <p14:tracePt t="24954" x="11002963" y="3897313"/>
          <p14:tracePt t="24961" x="11010900" y="3881438"/>
          <p14:tracePt t="24967" x="11010900" y="3865563"/>
          <p14:tracePt t="24981" x="11018838" y="3849688"/>
          <p14:tracePt t="24983" x="11018838" y="3841750"/>
          <p14:tracePt t="24992" x="11018838" y="3825875"/>
          <p14:tracePt t="24997" x="11010900" y="3803650"/>
          <p14:tracePt t="25011" x="10987088" y="3787775"/>
          <p14:tracePt t="25015" x="10971213" y="3771900"/>
          <p14:tracePt t="25020" x="10915650" y="3740150"/>
          <p14:tracePt t="25027" x="10845800" y="3692525"/>
          <p14:tracePt t="25035" x="10790238" y="3668713"/>
          <p14:tracePt t="25044" x="10750550" y="3636963"/>
          <p14:tracePt t="25050" x="10710863" y="3622675"/>
          <p14:tracePt t="25060" x="10687050" y="3590925"/>
          <p14:tracePt t="25077" x="10656888" y="3575050"/>
          <p14:tracePt t="25081" x="10641013" y="3567113"/>
          <p14:tracePt t="25088" x="10625138" y="3559175"/>
          <p14:tracePt t="25095" x="10585450" y="3543300"/>
          <p14:tracePt t="25103" x="10529888" y="3519488"/>
          <p14:tracePt t="25111" x="10466388" y="3511550"/>
          <p14:tracePt t="25117" x="10452100" y="3503613"/>
          <p14:tracePt t="25158" x="10388600" y="3487738"/>
          <p14:tracePt t="25167" x="10261600" y="3471863"/>
          <p14:tracePt t="25174" x="10034588" y="3495675"/>
          <p14:tracePt t="25179" x="9971088" y="3511550"/>
          <p14:tracePt t="25185" x="9939338" y="3527425"/>
          <p14:tracePt t="25195" x="9891713" y="3543300"/>
          <p14:tracePt t="25201" x="9821863" y="3582988"/>
          <p14:tracePt t="25210" x="9798050" y="3590925"/>
          <p14:tracePt t="25215" x="9742488" y="3614738"/>
          <p14:tracePt t="25226" x="9686925" y="3660775"/>
          <p14:tracePt t="25242" x="9640888" y="3708400"/>
          <p14:tracePt t="25245" x="9609138" y="3748088"/>
          <p14:tracePt t="25252" x="9593263" y="3787775"/>
          <p14:tracePt t="25260" x="9585325" y="3803650"/>
          <p14:tracePt t="25267" x="9577388" y="3849688"/>
          <p14:tracePt t="25279" x="9577388" y="3889375"/>
          <p14:tracePt t="25283" x="9561513" y="3905250"/>
          <p14:tracePt t="25293" x="9561513" y="3937000"/>
          <p14:tracePt t="25297" x="9561513" y="3968750"/>
          <p14:tracePt t="25310" x="9553575" y="3992563"/>
          <p14:tracePt t="25312" x="9553575" y="4000500"/>
          <p14:tracePt t="25320" x="9553575" y="4022725"/>
          <p14:tracePt t="25328" x="9553575" y="4046538"/>
          <p14:tracePt t="25334" x="9553575" y="4062413"/>
          <p14:tracePt t="25353" x="9553575" y="4078288"/>
          <p14:tracePt t="25360" x="9577388" y="4117975"/>
          <p14:tracePt t="25365" x="9585325" y="4133850"/>
          <p14:tracePt t="25379" x="9609138" y="4165600"/>
          <p14:tracePt t="25382" x="9625013" y="4189413"/>
          <p14:tracePt t="25387" x="9655175" y="4205288"/>
          <p14:tracePt t="25396" x="9702800" y="4227513"/>
          <p14:tracePt t="25402" x="9766300" y="4235450"/>
          <p14:tracePt t="25410" x="9805988" y="4235450"/>
          <p14:tracePt t="25418" x="9875838" y="4235450"/>
          <p14:tracePt t="25427" x="9955213" y="4251325"/>
          <p14:tracePt t="25432" x="9986963" y="4251325"/>
          <p14:tracePt t="25444" x="10058400" y="4251325"/>
          <p14:tracePt t="25447" x="10120313" y="4251325"/>
          <p14:tracePt t="25459" x="10136188" y="4251325"/>
          <p14:tracePt t="25462" x="10175875" y="4243388"/>
          <p14:tracePt t="25469" x="10207625" y="4227513"/>
          <p14:tracePt t="25477" x="10239375" y="4197350"/>
          <p14:tracePt t="25486" x="10247313" y="4197350"/>
          <p14:tracePt t="25495" x="10277475" y="4165600"/>
          <p14:tracePt t="25500" x="10333038" y="4133850"/>
          <p14:tracePt t="25512" x="10348913" y="4125913"/>
          <p14:tracePt t="25515" x="10404475" y="4086225"/>
          <p14:tracePt t="25526" x="10460038" y="4054475"/>
          <p14:tracePt t="25530" x="10474325" y="4038600"/>
          <p14:tracePt t="25540" x="10482263" y="4008438"/>
          <p14:tracePt t="25546" x="10490200" y="3984625"/>
          <p14:tracePt t="25553" x="10490200" y="3944938"/>
          <p14:tracePt t="25562" x="10490200" y="3921125"/>
          <p14:tracePt t="25567" x="10490200" y="3873500"/>
          <p14:tracePt t="25578" x="10490200" y="3841750"/>
          <p14:tracePt t="25582" x="10490200" y="3825875"/>
          <p14:tracePt t="25593" x="10474325" y="3787775"/>
          <p14:tracePt t="25597" x="10452100" y="3763963"/>
          <p14:tracePt t="25605" x="10436225" y="3732213"/>
          <p14:tracePt t="25612" x="10420350" y="3708400"/>
          <p14:tracePt t="25620" x="10380663" y="3668713"/>
          <p14:tracePt t="25628" x="10340975" y="3644900"/>
          <p14:tracePt t="25639" x="10325100" y="3636963"/>
          <p14:tracePt t="25645" x="10301288" y="3622675"/>
          <p14:tracePt t="25650" x="10269538" y="3606800"/>
          <p14:tracePt t="25661" x="10261600" y="3606800"/>
          <p14:tracePt t="25665" x="10247313" y="3598863"/>
          <p14:tracePt t="25675" x="10223500" y="3590925"/>
          <p14:tracePt t="25680" x="10207625" y="3590925"/>
          <p14:tracePt t="25687" x="10191750" y="3582988"/>
          <p14:tracePt t="25695" x="10175875" y="3582988"/>
          <p14:tracePt t="25703" x="10160000" y="3582988"/>
          <p14:tracePt t="25711" x="10152063" y="3582988"/>
          <p14:tracePt t="25717" x="10136188" y="3582988"/>
          <p14:tracePt t="25727" x="10096500" y="3590925"/>
          <p14:tracePt t="25734" x="10080625" y="3590925"/>
          <p14:tracePt t="25744" x="10042525" y="3614738"/>
          <p14:tracePt t="25747" x="9986963" y="3652838"/>
          <p14:tracePt t="25755" x="9963150" y="3676650"/>
          <p14:tracePt t="25762" x="9891713" y="3716338"/>
          <p14:tracePt t="25771" x="9813925" y="3763963"/>
          <p14:tracePt t="25778" x="9750425" y="3825875"/>
          <p14:tracePt t="25785" x="9734550" y="3841750"/>
          <p14:tracePt t="25795" x="9702800" y="3889375"/>
          <p14:tracePt t="25799" x="9671050" y="3944938"/>
          <p14:tracePt t="25812" x="9671050" y="3960813"/>
          <p14:tracePt t="25815" x="9648825" y="4008438"/>
          <p14:tracePt t="25826" x="9640888" y="4046538"/>
          <p14:tracePt t="25830" x="9640888" y="4070350"/>
          <p14:tracePt t="25838" x="9640888" y="4094163"/>
          <p14:tracePt t="25845" x="9640888" y="4141788"/>
          <p14:tracePt t="25852" x="9640888" y="4157663"/>
          <p14:tracePt t="25861" x="9655175" y="4197350"/>
          <p14:tracePt t="25869" x="9671050" y="4235450"/>
          <p14:tracePt t="25878" x="9718675" y="4291013"/>
          <p14:tracePt t="25883" x="9734550" y="4306888"/>
          <p14:tracePt t="25893" x="9774238" y="4346575"/>
          <p14:tracePt t="25898" x="9845675" y="4394200"/>
          <p14:tracePt t="25905" x="9859963" y="4416425"/>
          <p14:tracePt t="25913" x="9939338" y="4448175"/>
          <p14:tracePt t="25920" x="10034588" y="4479925"/>
          <p14:tracePt t="25928" x="10072688" y="4495800"/>
          <p14:tracePt t="25934" x="10183813" y="4503738"/>
          <p14:tracePt t="25945" x="10309225" y="4503738"/>
          <p14:tracePt t="25950" x="10404475" y="4503738"/>
          <p14:tracePt t="25959" x="10444163" y="4503738"/>
          <p14:tracePt t="25965" x="10514013" y="4503738"/>
          <p14:tracePt t="25978" x="10561638" y="4503738"/>
          <p14:tracePt t="25979" x="10601325" y="4495800"/>
          <p14:tracePt t="25987" x="10625138" y="4456113"/>
          <p14:tracePt t="25995" x="10648950" y="4424363"/>
          <p14:tracePt t="26002" x="10664825" y="4402138"/>
          <p14:tracePt t="26013" x="10687050" y="4354513"/>
          <p14:tracePt t="26018" x="10718800" y="4298950"/>
          <p14:tracePt t="26027" x="10750550" y="4227513"/>
          <p14:tracePt t="26045" x="10790238" y="4149725"/>
          <p14:tracePt t="26048" x="10821988" y="4094163"/>
          <p14:tracePt t="26058" x="10829925" y="4078288"/>
          <p14:tracePt t="26065" x="10845800" y="4030663"/>
          <p14:tracePt t="26070" x="10845800" y="3992563"/>
          <p14:tracePt t="26078" x="10845800" y="3976688"/>
          <p14:tracePt t="26096" x="10845800" y="3897313"/>
          <p14:tracePt t="26100" x="10814050" y="3841750"/>
          <p14:tracePt t="26118" x="10766425" y="3763963"/>
          <p14:tracePt t="26128" x="10726738" y="3716338"/>
          <p14:tracePt t="26131" x="10702925" y="3692525"/>
          <p14:tracePt t="26138" x="10664825" y="3652838"/>
          <p14:tracePt t="26148" x="10609263" y="3622675"/>
          <p14:tracePt t="26152" x="10585450" y="3598863"/>
          <p14:tracePt t="26162" x="10529888" y="3575050"/>
          <p14:tracePt t="26168" x="10474325" y="3535363"/>
          <p14:tracePt t="26183" x="10412413" y="3519488"/>
          <p14:tracePt t="26193" x="10364788" y="3503613"/>
          <p14:tracePt t="26197" x="10309225" y="3503613"/>
          <p14:tracePt t="26207" x="10277475" y="3503613"/>
          <p14:tracePt t="26214" x="10239375" y="3503613"/>
          <p14:tracePt t="26220" x="10183813" y="3503613"/>
          <p14:tracePt t="26228" x="10112375" y="3535363"/>
          <p14:tracePt t="26237" x="10088563" y="3543300"/>
          <p14:tracePt t="26246" x="10026650" y="3582988"/>
          <p14:tracePt t="26250" x="9939338" y="3644900"/>
          <p14:tracePt t="26260" x="9907588" y="3676650"/>
          <p14:tracePt t="26265" x="9821863" y="3748088"/>
          <p14:tracePt t="26273" x="9750425" y="3825875"/>
          <p14:tracePt t="26280" x="9718675" y="3865563"/>
          <p14:tracePt t="26287" x="9671050" y="3937000"/>
          <p14:tracePt t="26295" x="9648825" y="3992563"/>
          <p14:tracePt t="26303" x="9609138" y="4102100"/>
          <p14:tracePt t="26312" x="9601200" y="4125913"/>
          <p14:tracePt t="26317" x="9593263" y="4189413"/>
          <p14:tracePt t="26326" x="9593263" y="4267200"/>
          <p14:tracePt t="26332" x="9593263" y="4283075"/>
          <p14:tracePt t="26344" x="9601200" y="4346575"/>
          <p14:tracePt t="26348" x="9640888" y="4416425"/>
          <p14:tracePt t="26355" x="9663113" y="4432300"/>
          <p14:tracePt t="26363" x="9718675" y="4495800"/>
          <p14:tracePt t="26370" x="9790113" y="4543425"/>
          <p14:tracePt t="26381" x="9891713" y="4583113"/>
          <p14:tracePt t="26386" x="9923463" y="4591050"/>
          <p14:tracePt t="26395" x="10042525" y="4629150"/>
          <p14:tracePt t="26400" x="10136188" y="4645025"/>
          <p14:tracePt t="26413" x="10199688" y="4652963"/>
          <p14:tracePt t="26416" x="10309225" y="4652963"/>
          <p14:tracePt t="26422" x="10420350" y="4652963"/>
          <p14:tracePt t="26430" x="10482263" y="4652963"/>
          <p14:tracePt t="26438" x="10553700" y="4652963"/>
          <p14:tracePt t="26447" x="10585450" y="4652963"/>
          <p14:tracePt t="26453" x="10617200" y="4613275"/>
          <p14:tracePt t="26463" x="10633075" y="4598988"/>
          <p14:tracePt t="26467" x="10656888" y="4543425"/>
          <p14:tracePt t="26477" x="10679113" y="4487863"/>
          <p14:tracePt t="26482" x="10687050" y="4456113"/>
          <p14:tracePt t="26498" x="10718800" y="4306888"/>
          <p14:tracePt t="26505" x="10734675" y="4227513"/>
          <p14:tracePt t="26513" x="10734675" y="4197350"/>
          <p14:tracePt t="26520" x="10742613" y="4125913"/>
          <p14:tracePt t="26529" x="10742613" y="4086225"/>
          <p14:tracePt t="26534" x="10742613" y="4054475"/>
          <p14:tracePt t="26547" x="10742613" y="3968750"/>
          <p14:tracePt t="26551" x="10702925" y="3881438"/>
          <p14:tracePt t="26562" x="10694988" y="3857625"/>
          <p14:tracePt t="26565" x="10648950" y="3795713"/>
          <p14:tracePt t="26579" x="10617200" y="3740150"/>
          <p14:tracePt t="26581" x="10601325" y="3724275"/>
          <p14:tracePt t="26587" x="10569575" y="3684588"/>
          <p14:tracePt t="26596" x="10545763" y="3652838"/>
          <p14:tracePt t="26602" x="10529888" y="3629025"/>
          <p14:tracePt t="26612" x="10521950" y="3629025"/>
          <p14:tracePt t="26617" x="10514013" y="3614738"/>
          <p14:tracePt t="26627" x="10506075" y="3614738"/>
          <p14:tracePt t="26632" x="10506075" y="3606800"/>
          <p14:tracePt t="26641" x="10490200" y="3598863"/>
          <p14:tracePt t="26647" x="10482263" y="3598863"/>
          <p14:tracePt t="26655" x="10466388" y="3598863"/>
          <p14:tracePt t="26662" x="10452100" y="3590925"/>
          <p14:tracePt t="26669" x="10428288" y="3590925"/>
          <p14:tracePt t="26679" x="10396538" y="3590925"/>
          <p14:tracePt t="26684" x="10380663" y="3590925"/>
          <p14:tracePt t="26696" x="10340975" y="3590925"/>
          <p14:tracePt t="26711" x="10333038" y="3590925"/>
          <p14:tracePt t="26715" x="10301288" y="3590925"/>
          <p14:tracePt t="26724" x="10261600" y="3590925"/>
          <p14:tracePt t="26732" x="10231438" y="3590925"/>
          <p14:tracePt t="26737" x="10199688" y="3606800"/>
          <p14:tracePt t="26749" x="10144125" y="3622675"/>
          <p14:tracePt t="26754" x="10072688" y="3644900"/>
          <p14:tracePt t="26762" x="10050463" y="3652838"/>
          <p14:tracePt t="26767" x="10010775" y="3684588"/>
          <p14:tracePt t="26780" x="9979025" y="3708400"/>
          <p14:tracePt t="26790" x="9955213" y="3732213"/>
          <p14:tracePt t="26797" x="9931400" y="3771900"/>
          <p14:tracePt t="26814" x="9891713" y="3841750"/>
          <p14:tracePt t="26820" x="9859963" y="3897313"/>
          <p14:tracePt t="26829" x="9829800" y="3952875"/>
          <p14:tracePt t="26835" x="9821863" y="3976688"/>
          <p14:tracePt t="26844" x="9813925" y="4022725"/>
          <p14:tracePt t="26850" x="9798050" y="4078288"/>
          <p14:tracePt t="26860" x="9790113" y="4102100"/>
          <p14:tracePt t="26864" x="9790113" y="4141788"/>
          <p14:tracePt t="26872" x="9790113" y="4189413"/>
          <p14:tracePt t="26880" x="9790113" y="4205288"/>
          <p14:tracePt t="26887" x="9790113" y="4243388"/>
          <p14:tracePt t="26896" x="9790113" y="4283075"/>
          <p14:tracePt t="26903" x="9805988" y="4322763"/>
          <p14:tracePt t="26913" x="9821863" y="4346575"/>
          <p14:tracePt t="26917" x="9859963" y="4378325"/>
          <p14:tracePt t="26927" x="9915525" y="4424363"/>
          <p14:tracePt t="26932" x="9939338" y="4432300"/>
          <p14:tracePt t="26945" x="10026650" y="4440238"/>
          <p14:tracePt t="26949" x="10128250" y="4456113"/>
          <p14:tracePt t="26954" x="10152063" y="4464050"/>
          <p14:tracePt t="26963" x="10239375" y="4464050"/>
          <p14:tracePt t="26971" x="10348913" y="4464050"/>
          <p14:tracePt t="26979" x="10444163" y="4464050"/>
          <p14:tracePt t="26985" x="10474325" y="4464050"/>
          <p14:tracePt t="26996" x="10545763" y="4464050"/>
          <p14:tracePt t="27001" x="10617200" y="4448175"/>
          <p14:tracePt t="27014" x="10641013" y="4432300"/>
          <p14:tracePt t="27017" x="10671175" y="4408488"/>
          <p14:tracePt t="27022" x="10734675" y="4378325"/>
          <p14:tracePt t="27030" x="10750550" y="4370388"/>
          <p14:tracePt t="27039" x="10782300" y="4330700"/>
          <p14:tracePt t="27047" x="10821988" y="4291013"/>
          <p14:tracePt t="27052" x="10853738" y="4251325"/>
          <p14:tracePt t="27063" x="10869613" y="4219575"/>
          <p14:tracePt t="27067" x="10907713" y="4173538"/>
          <p14:tracePt t="27077" x="10931525" y="4102100"/>
          <p14:tracePt t="27083" x="10939463" y="4094163"/>
          <p14:tracePt t="27090" x="10939463" y="4086225"/>
          <p14:tracePt t="27097" x="10923588" y="4078288"/>
          <p14:tracePt t="27105" x="10907713" y="4054475"/>
          <p14:tracePt t="27114" x="10899775" y="4030663"/>
          <p14:tracePt t="27130" x="10829925" y="3881438"/>
          <p14:tracePt t="27134" x="10806113" y="3857625"/>
          <p14:tracePt t="27147" x="10726738" y="3771900"/>
          <p14:tracePt t="27153" x="10671175" y="3708400"/>
          <p14:tracePt t="27165" x="10593388" y="3652838"/>
          <p14:tracePt t="27174" x="10553700" y="3622675"/>
          <p14:tracePt t="27181" x="10553700" y="3614738"/>
          <p14:tracePt t="27187" x="10545763" y="3614738"/>
          <p14:tracePt t="27197" x="10514013" y="3598863"/>
          <p14:tracePt t="27202" x="10498138" y="3598863"/>
          <p14:tracePt t="27214" x="10482263" y="3590925"/>
          <p14:tracePt t="27217" x="10460038" y="3590925"/>
          <p14:tracePt t="27228" x="10420350" y="3590925"/>
          <p14:tracePt t="27233" x="10396538" y="3590925"/>
          <p14:tracePt t="27240" x="10356850" y="3590925"/>
          <p14:tracePt t="27248" x="10325100" y="3590925"/>
          <p14:tracePt t="27254" x="10301288" y="3590925"/>
          <p14:tracePt t="27272" x="10167938" y="3644900"/>
          <p14:tracePt t="27282" x="10096500" y="3676650"/>
          <p14:tracePt t="27285" x="10072688" y="3700463"/>
          <p14:tracePt t="27295" x="10034588" y="3724275"/>
          <p14:tracePt t="27300" x="9986963" y="3756025"/>
          <p14:tracePt t="27308" x="9971088" y="3771900"/>
          <p14:tracePt t="27316" x="9947275" y="3803650"/>
          <p14:tracePt t="27322" x="9915525" y="3857625"/>
          <p14:tracePt t="27330" x="9907588" y="3873500"/>
          <p14:tracePt t="27337" x="9883775" y="3937000"/>
          <p14:tracePt t="27347" x="9867900" y="3976688"/>
          <p14:tracePt t="27352" x="9853613" y="4008438"/>
          <p14:tracePt t="27362" x="9845675" y="4046538"/>
          <p14:tracePt t="27368" x="9845675" y="4110038"/>
          <p14:tracePt t="27379" x="9845675" y="4189413"/>
          <p14:tracePt t="27383" x="9845675" y="4219575"/>
          <p14:tracePt t="27390" x="9845675" y="4298950"/>
          <p14:tracePt t="27397" x="9875838" y="4370388"/>
          <p14:tracePt t="27405" x="9891713" y="4402138"/>
          <p14:tracePt t="27414" x="9923463" y="4440238"/>
          <p14:tracePt t="27420" x="9971088" y="4456113"/>
          <p14:tracePt t="27436" x="10002838" y="4471988"/>
          <p14:tracePt t="27438" x="10064750" y="4495800"/>
          <p14:tracePt t="27445" x="10128250" y="4519613"/>
          <p14:tracePt t="27450" x="10199688" y="4527550"/>
          <p14:tracePt t="27458" x="10231438" y="4527550"/>
          <p14:tracePt t="27465" x="10277475" y="4527550"/>
          <p14:tracePt t="27472" x="10356850" y="4527550"/>
          <p14:tracePt t="27481" x="10380663" y="4527550"/>
          <p14:tracePt t="27487" x="10460038" y="4519613"/>
          <p14:tracePt t="27496" x="10537825" y="4503738"/>
          <p14:tracePt t="27503" x="10577513" y="4495800"/>
          <p14:tracePt t="27512" x="10718800" y="4432300"/>
          <p14:tracePt t="27517" x="10798175" y="4338638"/>
          <p14:tracePt t="27531" x="10875963" y="4235450"/>
          <p14:tracePt t="27533" x="10891838" y="4213225"/>
          <p14:tracePt t="27542" x="10923588" y="4125913"/>
          <p14:tracePt t="27552" x="10963275" y="4022725"/>
          <p14:tracePt t="27556" x="10971213" y="3992563"/>
          <p14:tracePt t="27564" x="10995025" y="3921125"/>
          <p14:tracePt t="27570" x="11002963" y="3857625"/>
          <p14:tracePt t="27580" x="11002963" y="3819525"/>
          <p14:tracePt t="27585" x="11002963" y="3763963"/>
          <p14:tracePt t="27596" x="10987088" y="3676650"/>
          <p14:tracePt t="27600" x="10955338" y="3606800"/>
          <p14:tracePt t="27607" x="10947400" y="3590925"/>
          <p14:tracePt t="27615" x="10899775" y="3527425"/>
          <p14:tracePt t="27622" x="10861675" y="3487738"/>
          <p14:tracePt t="27631" x="10829925" y="3440113"/>
          <p14:tracePt t="27637" x="10758488" y="3386138"/>
          <p14:tracePt t="27648" x="10671175" y="3330575"/>
          <p14:tracePt t="27652" x="10656888" y="3314700"/>
          <p14:tracePt t="27661" x="10609263" y="3298825"/>
          <p14:tracePt t="27667" x="10577513" y="3282950"/>
          <p14:tracePt t="27679" x="10569575" y="3275013"/>
          <p14:tracePt t="27683" x="10545763" y="3267075"/>
          <p14:tracePt t="27690" x="10514013" y="3267075"/>
          <p14:tracePt t="27697" x="10482263" y="3267075"/>
          <p14:tracePt t="27705" x="10466388" y="3267075"/>
          <p14:tracePt t="27715" x="10428288" y="3267075"/>
          <p14:tracePt t="27720" x="10404475" y="3267075"/>
          <p14:tracePt t="27730" x="10364788" y="3275013"/>
          <p14:tracePt t="27734" x="10340975" y="3282950"/>
          <p14:tracePt t="27749" x="10285413" y="3314700"/>
          <p14:tracePt t="27752" x="10261600" y="3346450"/>
          <p14:tracePt t="27757" x="10207625" y="3386138"/>
          <p14:tracePt t="27765" x="10144125" y="3448050"/>
          <p14:tracePt t="27773" x="10072688" y="3519488"/>
          <p14:tracePt t="27781" x="10042525" y="3551238"/>
          <p14:tracePt t="27787" x="9971088" y="3636963"/>
          <p14:tracePt t="27797" x="9891713" y="3724275"/>
          <p14:tracePt t="27802" x="9859963" y="3763963"/>
          <p14:tracePt t="27813" x="9829800" y="3819525"/>
          <p14:tracePt t="27817" x="9798050" y="3873500"/>
          <p14:tracePt t="27825" x="9798050" y="3889375"/>
          <p14:tracePt t="27832" x="9798050" y="3921125"/>
          <p14:tracePt t="27840" x="9798050" y="3952875"/>
          <p14:tracePt t="27848" x="9798050" y="3976688"/>
          <p14:tracePt t="27855" x="9798050" y="3992563"/>
          <p14:tracePt t="27864" x="9813925" y="4016375"/>
          <p14:tracePt t="27870" x="9845675" y="4054475"/>
          <p14:tracePt t="27882" x="9859963" y="4062413"/>
          <p14:tracePt t="27885" x="9899650" y="4094163"/>
          <p14:tracePt t="27895" x="9923463" y="4110038"/>
          <p14:tracePt t="27900" x="9939338" y="4117975"/>
          <p14:tracePt t="27908" x="9979025" y="4125913"/>
          <p14:tracePt t="27916" x="10018713" y="4149725"/>
          <p14:tracePt t="27922" x="10034588" y="4157663"/>
          <p14:tracePt t="27931" x="10042525" y="4165600"/>
          <p14:tracePt t="27937" x="10058400" y="4165600"/>
          <p14:tracePt t="27948" x="10064750" y="4165600"/>
          <p14:tracePt t="28305" x="10064750" y="4173538"/>
          <p14:tracePt t="28314" x="10064750" y="4181475"/>
          <p14:tracePt t="28320" x="10072688" y="4189413"/>
          <p14:tracePt t="28327" x="10072688" y="4197350"/>
          <p14:tracePt t="28335" x="10080625" y="4213225"/>
          <p14:tracePt t="28345" x="10088563" y="4219575"/>
          <p14:tracePt t="28351" x="10096500" y="4235450"/>
          <p14:tracePt t="28357" x="10104438" y="4243388"/>
          <p14:tracePt t="28372" x="10112375" y="4251325"/>
          <p14:tracePt t="28382" x="10120313" y="4267200"/>
          <p14:tracePt t="28387" x="10136188" y="4275138"/>
          <p14:tracePt t="28398" x="10144125" y="4275138"/>
          <p14:tracePt t="28417" x="10167938" y="4275138"/>
          <p14:tracePt t="28419" x="10183813" y="4275138"/>
          <p14:tracePt t="28425" x="10207625" y="4275138"/>
          <p14:tracePt t="28432" x="10239375" y="4275138"/>
          <p14:tracePt t="28440" x="10255250" y="4275138"/>
          <p14:tracePt t="28448" x="10277475" y="4275138"/>
          <p14:tracePt t="28454" x="10293350" y="4275138"/>
          <p14:tracePt t="28465" x="10317163" y="4275138"/>
          <p14:tracePt t="28471" x="10325100" y="4275138"/>
          <p14:tracePt t="28482" x="10333038" y="4275138"/>
          <p14:tracePt t="28488" x="10340975" y="4275138"/>
          <p14:tracePt t="28496" x="10340975" y="4267200"/>
          <p14:tracePt t="28500" x="10348913" y="4267200"/>
          <p14:tracePt t="28508" x="10356850" y="4259263"/>
          <p14:tracePt t="28515" x="10364788" y="4259263"/>
          <p14:tracePt t="28522" x="10388600" y="4251325"/>
          <p14:tracePt t="28532" x="10404475" y="4243388"/>
          <p14:tracePt t="28538" x="10420350" y="4243388"/>
          <p14:tracePt t="28548" x="10428288" y="4243388"/>
          <p14:tracePt t="28553" x="10436225" y="4235450"/>
          <p14:tracePt t="28567" x="10436225" y="4227513"/>
          <p14:tracePt t="28575" x="10444163" y="4227513"/>
          <p14:tracePt t="28629" x="10452100" y="4219575"/>
          <p14:tracePt t="28637" x="10466388" y="4205288"/>
          <p14:tracePt t="28643" x="10474325" y="4205288"/>
          <p14:tracePt t="28654" x="10498138" y="4181475"/>
          <p14:tracePt t="28657" x="10514013" y="4165600"/>
          <p14:tracePt t="28665" x="10529888" y="4157663"/>
          <p14:tracePt t="28673" x="10553700" y="4141788"/>
          <p14:tracePt t="28682" x="10577513" y="4133850"/>
          <p14:tracePt t="28687" x="10601325" y="4110038"/>
          <p14:tracePt t="28700" x="10609263" y="4110038"/>
          <p14:tracePt t="28702" x="10625138" y="4094163"/>
          <p14:tracePt t="28713" x="10648950" y="4070350"/>
          <p14:tracePt t="28719" x="10656888" y="4054475"/>
          <p14:tracePt t="28727" x="10664825" y="4046538"/>
          <p14:tracePt t="28734" x="10671175" y="4038600"/>
          <p14:tracePt t="28740" x="10679113" y="4022725"/>
          <p14:tracePt t="28749" x="10687050" y="4008438"/>
          <p14:tracePt t="28754" x="10687050" y="3992563"/>
          <p14:tracePt t="28767" x="10687050" y="3984625"/>
          <p14:tracePt t="28770" x="10687050" y="3968750"/>
          <p14:tracePt t="28777" x="10687050" y="3952875"/>
          <p14:tracePt t="28785" x="10687050" y="3944938"/>
          <p14:tracePt t="28792" x="10687050" y="3937000"/>
          <p14:tracePt t="28800" x="10694988" y="3929063"/>
          <p14:tracePt t="28807" x="10694988" y="3921125"/>
          <p14:tracePt t="28816" x="10694988" y="3913188"/>
          <p14:tracePt t="28822" x="10694988" y="3905250"/>
          <p14:tracePt t="28835" x="10694988" y="3897313"/>
          <p14:tracePt t="28837" x="10694988" y="3889375"/>
          <p14:tracePt t="28846" x="10694988" y="3881438"/>
          <p14:tracePt t="28868" x="10687050" y="3865563"/>
          <p14:tracePt t="28870" x="10679113" y="3857625"/>
          <p14:tracePt t="28876" x="10671175" y="3857625"/>
          <p14:tracePt t="28884" x="10664825" y="3849688"/>
          <p14:tracePt t="28900" x="10664825" y="3841750"/>
          <p14:tracePt t="28905" x="10656888" y="3833813"/>
          <p14:tracePt t="28920" x="10648950" y="3825875"/>
          <p14:tracePt t="28932" x="10641013" y="3825875"/>
          <p14:tracePt t="28935" x="10633075" y="3819525"/>
          <p14:tracePt t="28945" x="10625138" y="3811588"/>
          <p14:tracePt t="28951" x="10601325" y="3795713"/>
          <p14:tracePt t="28957" x="10577513" y="3763963"/>
          <p14:tracePt t="28967" x="10561638" y="3756025"/>
          <p14:tracePt t="28984" x="10506075" y="3716338"/>
          <p14:tracePt t="28987" x="10482263" y="3692525"/>
          <p14:tracePt t="28997" x="10466388" y="3676650"/>
          <p14:tracePt t="29002" x="10428288" y="3652838"/>
          <p14:tracePt t="29010" x="10412413" y="3644900"/>
          <p14:tracePt t="29018" x="10388600" y="3636963"/>
          <p14:tracePt t="29025" x="10388600" y="3629025"/>
          <p14:tracePt t="29035" x="10348913" y="3614738"/>
          <p14:tracePt t="29049" x="10317163" y="3606800"/>
          <p14:tracePt t="29055" x="10247313" y="3590925"/>
          <p14:tracePt t="29065" x="10231438" y="3590925"/>
          <p14:tracePt t="29070" x="10167938" y="3582988"/>
          <p14:tracePt t="29081" x="10104438" y="3567113"/>
          <p14:tracePt t="29085" x="10080625" y="3559175"/>
          <p14:tracePt t="29103" x="10002838" y="3535363"/>
          <p14:tracePt t="29107" x="9939338" y="3535363"/>
          <p14:tracePt t="29116" x="9915525" y="3535363"/>
          <p14:tracePt t="29122" x="9845675" y="3519488"/>
          <p14:tracePt t="29132" x="9758363" y="3519488"/>
          <p14:tracePt t="29137" x="9726613" y="3519488"/>
          <p14:tracePt t="29147" x="9640888" y="3519488"/>
          <p14:tracePt t="29152" x="9545638" y="3519488"/>
          <p14:tracePt t="29167" x="9450388" y="3519488"/>
          <p14:tracePt t="29175" x="9388475" y="3519488"/>
          <p14:tracePt t="29183" x="9317038" y="3527425"/>
          <p14:tracePt t="29189" x="9301163" y="3535363"/>
          <p14:tracePt t="29202" x="9239250" y="3543300"/>
          <p14:tracePt t="29205" x="9191625" y="3551238"/>
          <p14:tracePt t="29215" x="9151938" y="3575050"/>
          <p14:tracePt t="29220" x="9072563" y="3582988"/>
          <p14:tracePt t="29237" x="8963025" y="3636963"/>
          <p14:tracePt t="29242" x="8923338" y="3644900"/>
          <p14:tracePt t="29250" x="8867775" y="3668713"/>
          <p14:tracePt t="29257" x="8843963" y="3676650"/>
          <p14:tracePt t="29267" x="8821738" y="3700463"/>
          <p14:tracePt t="29272" x="8766175" y="3708400"/>
          <p14:tracePt t="29283" x="8726488" y="3740150"/>
          <p14:tracePt t="29287" x="8710613" y="3748088"/>
          <p14:tracePt t="29298" x="8670925" y="3771900"/>
          <p14:tracePt t="29304" x="8632825" y="3795713"/>
          <p14:tracePt t="29311" x="8624888" y="3803650"/>
          <p14:tracePt t="29318" x="8601075" y="3825875"/>
          <p14:tracePt t="29325" x="8585200" y="3849688"/>
          <p14:tracePt t="29337" x="8569325" y="3865563"/>
          <p14:tracePt t="29340" x="8553450" y="3897313"/>
          <p14:tracePt t="29350" x="8537575" y="3913188"/>
          <p14:tracePt t="29355" x="8521700" y="3929063"/>
          <p14:tracePt t="29368" x="8505825" y="3952875"/>
          <p14:tracePt t="29393" x="8474075" y="4078288"/>
          <p14:tracePt t="29401" x="8474075" y="4117975"/>
          <p14:tracePt t="29417" x="8482013" y="4157663"/>
          <p14:tracePt t="29422" x="8505825" y="4181475"/>
          <p14:tracePt t="29436" x="8545513" y="4213225"/>
          <p14:tracePt t="29438" x="8577263" y="4227513"/>
          <p14:tracePt t="29448" x="8639175" y="4275138"/>
          <p14:tracePt t="29452" x="8718550" y="4298950"/>
          <p14:tracePt t="29460" x="8758238" y="4306888"/>
          <p14:tracePt t="29467" x="8843963" y="4330700"/>
          <p14:tracePt t="29478" x="8891588" y="4338638"/>
          <p14:tracePt t="29486" x="8915400" y="4346575"/>
          <p14:tracePt t="29490" x="8978900" y="4346575"/>
          <p14:tracePt t="29500" x="9056688" y="4362450"/>
          <p14:tracePt t="29506" x="9159875" y="4370388"/>
          <p14:tracePt t="29515" x="9191625" y="4370388"/>
          <p14:tracePt t="29520" x="9285288" y="4370388"/>
          <p14:tracePt t="29533" x="9396413" y="4370388"/>
          <p14:tracePt t="29536" x="9450388" y="4370388"/>
          <p14:tracePt t="29543" x="9545638" y="4370388"/>
          <p14:tracePt t="29550" x="9625013" y="4370388"/>
          <p14:tracePt t="29558" x="9671050" y="4370388"/>
          <p14:tracePt t="29570" x="9766300" y="4370388"/>
          <p14:tracePt t="29573" x="9829800" y="4370388"/>
          <p14:tracePt t="29584" x="9875838" y="4370388"/>
          <p14:tracePt t="29587" x="9915525" y="4370388"/>
          <p14:tracePt t="29598" x="9939338" y="4370388"/>
          <p14:tracePt t="29603" x="9986963" y="4370388"/>
          <p14:tracePt t="29619" x="10058400" y="4370388"/>
          <p14:tracePt t="29625" x="10112375" y="4370388"/>
          <p14:tracePt t="29640" x="10199688" y="4346575"/>
          <p14:tracePt t="29650" x="10261600" y="4338638"/>
          <p14:tracePt t="29654" x="10364788" y="4314825"/>
          <p14:tracePt t="29665" x="10380663" y="4314825"/>
          <p14:tracePt t="29672" x="10428288" y="4291013"/>
          <p14:tracePt t="29682" x="10482263" y="4275138"/>
          <p14:tracePt t="29685" x="10498138" y="4267200"/>
          <p14:tracePt t="29692" x="10561638" y="4235450"/>
          <p14:tracePt t="29705" x="10601325" y="4213225"/>
          <p14:tracePt t="29707" x="10625138" y="4205288"/>
          <p14:tracePt t="29717" x="10664825" y="4189413"/>
          <p14:tracePt t="29722" x="10702925" y="4165600"/>
          <p14:tracePt t="29732" x="10742613" y="4133850"/>
          <p14:tracePt t="29751" x="10774363" y="4110038"/>
          <p14:tracePt t="29753" x="10790238" y="4094163"/>
          <p14:tracePt t="29770" x="10806113" y="4070350"/>
          <p14:tracePt t="29794" x="10861675" y="3992563"/>
          <p14:tracePt t="29801" x="10869613" y="3968750"/>
          <p14:tracePt t="29804" x="10875963" y="3944938"/>
          <p14:tracePt t="29816" x="10875963" y="3937000"/>
          <p14:tracePt t="29820" x="10875963" y="3913188"/>
          <p14:tracePt t="29834" x="10875963" y="3897313"/>
          <p14:tracePt t="29837" x="10875963" y="3881438"/>
          <p14:tracePt t="29858" x="10869613" y="3811588"/>
          <p14:tracePt t="29877" x="10829925" y="3771900"/>
          <p14:tracePt t="29886" x="10798175" y="3748088"/>
          <p14:tracePt t="29889" x="10782300" y="3724275"/>
          <p14:tracePt t="29904" x="10726738" y="3700463"/>
          <p14:tracePt t="29907" x="10664825" y="3660775"/>
          <p14:tracePt t="29918" x="10577513" y="3614738"/>
          <p14:tracePt t="29925" x="10521950" y="3582988"/>
          <p14:tracePt t="29934" x="10506075" y="3575050"/>
          <p14:tracePt t="29940" x="10444163" y="3543300"/>
          <p14:tracePt t="29950" x="10348913" y="3503613"/>
          <p14:tracePt t="29955" x="10325100" y="3495675"/>
          <p14:tracePt t="29967" x="10247313" y="3471863"/>
          <p14:tracePt t="29970" x="10199688" y="3463925"/>
          <p14:tracePt t="29985" x="10136188" y="3455988"/>
          <p14:tracePt t="29992" x="10096500" y="3448050"/>
          <p14:tracePt t="30001" x="10034588" y="3448050"/>
          <p14:tracePt t="30010" x="10002838" y="3448050"/>
          <p14:tracePt t="30019" x="9939338" y="3448050"/>
          <p14:tracePt t="30022" x="9845675" y="3432175"/>
          <p14:tracePt t="30035" x="9805988" y="3432175"/>
          <p14:tracePt t="30039" x="9718675" y="3409950"/>
          <p14:tracePt t="30045" x="9625013" y="3409950"/>
          <p14:tracePt t="30052" x="9601200" y="3402013"/>
          <p14:tracePt t="30060" x="9521825" y="3394075"/>
          <p14:tracePt t="30068" x="9474200" y="3386138"/>
          <p14:tracePt t="30075" x="9436100" y="3386138"/>
          <p14:tracePt t="30090" x="9404350" y="3386138"/>
          <p14:tracePt t="30105" x="9340850" y="3386138"/>
          <p14:tracePt t="30116" x="9317038" y="3386138"/>
          <p14:tracePt t="30120" x="9277350" y="3386138"/>
          <p14:tracePt t="30129" x="9245600" y="3386138"/>
          <p14:tracePt t="30137" x="9199563" y="3386138"/>
          <p14:tracePt t="30142" x="9144000" y="3394075"/>
          <p14:tracePt t="30151" x="9064625" y="3417888"/>
          <p14:tracePt t="30157" x="9034463" y="3425825"/>
          <p14:tracePt t="30168" x="8994775" y="3448050"/>
          <p14:tracePt t="30172" x="8963025" y="3463925"/>
          <p14:tracePt t="30182" x="8939213" y="3471863"/>
          <p14:tracePt t="30187" x="8915400" y="3487738"/>
          <p14:tracePt t="30201" x="8899525" y="3511550"/>
          <p14:tracePt t="30208" x="8883650" y="3519488"/>
          <p14:tracePt t="30212" x="8851900" y="3543300"/>
          <p14:tracePt t="30219" x="8829675" y="3559175"/>
          <p14:tracePt t="30225" x="8805863" y="3582988"/>
          <p14:tracePt t="30235" x="8789988" y="3598863"/>
          <p14:tracePt t="30240" x="8774113" y="3606800"/>
          <p14:tracePt t="30248" x="8742363" y="3622675"/>
          <p14:tracePt t="30255" x="8734425" y="3629025"/>
          <p14:tracePt t="30265" x="8718550" y="3652838"/>
          <p14:tracePt t="30270" x="8718550" y="3660775"/>
          <p14:tracePt t="30277" x="8710613" y="3668713"/>
          <p14:tracePt t="30285" x="8702675" y="3692525"/>
          <p14:tracePt t="30293" x="8694738" y="3708400"/>
          <p14:tracePt t="30302" x="8678863" y="3732213"/>
          <p14:tracePt t="30307" x="8678863" y="3740150"/>
          <p14:tracePt t="30317" x="8670925" y="3763963"/>
          <p14:tracePt t="30324" x="8662988" y="3787775"/>
          <p14:tracePt t="30336" x="8662988" y="3795713"/>
          <p14:tracePt t="30339" x="8662988" y="3819525"/>
          <p14:tracePt t="30345" x="8662988" y="3841750"/>
          <p14:tracePt t="30352" x="8662988" y="3865563"/>
          <p14:tracePt t="30362" x="8662988" y="3881438"/>
          <p14:tracePt t="30369" x="8662988" y="3913188"/>
          <p14:tracePt t="30375" x="8670925" y="3952875"/>
          <p14:tracePt t="30385" x="8678863" y="3968750"/>
          <p14:tracePt t="30390" x="8694738" y="4008438"/>
          <p14:tracePt t="30399" x="8710613" y="4046538"/>
          <p14:tracePt t="30408" x="8718550" y="4062413"/>
          <p14:tracePt t="30417" x="8742363" y="4086225"/>
          <p14:tracePt t="30420" x="8774113" y="4141788"/>
          <p14:tracePt t="30428" x="8789988" y="4157663"/>
          <p14:tracePt t="30438" x="8829675" y="4205288"/>
          <p14:tracePt t="30442" x="8883650" y="4251325"/>
          <p14:tracePt t="30451" x="8939213" y="4283075"/>
          <p14:tracePt t="30457" x="8978900" y="4306888"/>
          <p14:tracePt t="30468" x="9018588" y="4322763"/>
          <p14:tracePt t="30473" x="9120188" y="4362450"/>
          <p14:tracePt t="30483" x="9144000" y="4370388"/>
          <p14:tracePt t="30487" x="9245600" y="4394200"/>
          <p14:tracePt t="30501" x="9404350" y="4432300"/>
          <p14:tracePt t="30504" x="9450388" y="4440238"/>
          <p14:tracePt t="30510" x="9577388" y="4456113"/>
          <p14:tracePt t="30519" x="9678988" y="4471988"/>
          <p14:tracePt t="30524" x="9805988" y="4471988"/>
          <p14:tracePt t="30535" x="9853613" y="4479925"/>
          <p14:tracePt t="30540" x="9931400" y="4479925"/>
          <p14:tracePt t="30549" x="10010775" y="4479925"/>
          <p14:tracePt t="30563" x="10042525" y="4479925"/>
          <p14:tracePt t="30569" x="10096500" y="4479925"/>
          <p14:tracePt t="30571" x="10144125" y="4479925"/>
          <p14:tracePt t="30577" x="10183813" y="4479925"/>
          <p14:tracePt t="30585" x="10199688" y="4479925"/>
          <p14:tracePt t="30592" x="10261600" y="4464050"/>
          <p14:tracePt t="30601" x="10309225" y="4448175"/>
          <p14:tracePt t="30618" x="10404475" y="4416425"/>
          <p14:tracePt t="30622" x="10452100" y="4394200"/>
          <p14:tracePt t="30634" x="10482263" y="4386263"/>
          <p14:tracePt t="30638" x="10529888" y="4370388"/>
          <p14:tracePt t="30645" x="10569575" y="4338638"/>
          <p14:tracePt t="30653" x="10601325" y="4330700"/>
          <p14:tracePt t="30661" x="10664825" y="4298950"/>
          <p14:tracePt t="30669" x="10694988" y="4275138"/>
          <p14:tracePt t="30675" x="10718800" y="4259263"/>
          <p14:tracePt t="30685" x="10742613" y="4243388"/>
          <p14:tracePt t="30690" x="10766425" y="4219575"/>
          <p14:tracePt t="30701" x="10798175" y="4197350"/>
          <p14:tracePt t="30705" x="10806113" y="4197350"/>
          <p14:tracePt t="30718" x="10829925" y="4165600"/>
          <p14:tracePt t="30721" x="10845800" y="4125913"/>
          <p14:tracePt t="30729" x="10853738" y="4110038"/>
          <p14:tracePt t="30739" x="10875963" y="4046538"/>
          <p14:tracePt t="30743" x="10883900" y="4008438"/>
          <p14:tracePt t="30752" x="10883900" y="3984625"/>
          <p14:tracePt t="30757" x="10907713" y="3937000"/>
          <p14:tracePt t="30767" x="10907713" y="3881438"/>
          <p14:tracePt t="30772" x="10915650" y="3833813"/>
          <p14:tracePt t="30784" x="10915650" y="3811588"/>
          <p14:tracePt t="30787" x="10915650" y="3763963"/>
          <p14:tracePt t="30794" x="10915650" y="3724275"/>
          <p14:tracePt t="30802" x="10915650" y="3716338"/>
          <p14:tracePt t="30810" x="10915650" y="3700463"/>
          <p14:tracePt t="30819" x="10907713" y="3676650"/>
          <p14:tracePt t="30825" x="10891838" y="3660775"/>
          <p14:tracePt t="30840" x="10829925" y="3598863"/>
          <p14:tracePt t="30853" x="10806113" y="3575050"/>
          <p14:tracePt t="30855" x="10790238" y="3559175"/>
          <p14:tracePt t="30862" x="10774363" y="3551238"/>
          <p14:tracePt t="30870" x="10718800" y="3519488"/>
          <p14:tracePt t="30877" x="10702925" y="3503613"/>
          <p14:tracePt t="30894" x="10593388" y="3440113"/>
          <p14:tracePt t="30902" x="10529888" y="3417888"/>
          <p14:tracePt t="30907" x="10490200" y="3409950"/>
          <p14:tracePt t="30917" x="10396538" y="3386138"/>
          <p14:tracePt t="30922" x="10277475" y="3346450"/>
          <p14:tracePt t="30941" x="10167938" y="3322638"/>
          <p14:tracePt t="30945" x="10104438" y="3314700"/>
          <p14:tracePt t="30953" x="10050463" y="3306763"/>
          <p14:tracePt t="30960" x="9971088" y="3290888"/>
          <p14:tracePt t="30970" x="9891713" y="3290888"/>
          <p14:tracePt t="30975" x="9853613" y="3282950"/>
          <p14:tracePt t="30985" x="9774238" y="3275013"/>
          <p14:tracePt t="31005" x="9640888" y="3259138"/>
          <p14:tracePt t="31013" x="9577388" y="3259138"/>
          <p14:tracePt t="31018" x="9513888" y="3259138"/>
          <p14:tracePt t="31020" x="9436100" y="3259138"/>
          <p14:tracePt t="31029" x="9412288" y="3259138"/>
          <p14:tracePt t="31036" x="9348788" y="3259138"/>
          <p14:tracePt t="31042" x="9269413" y="3259138"/>
          <p14:tracePt t="31053" x="9245600" y="3259138"/>
          <p14:tracePt t="31057" x="9175750" y="3267075"/>
          <p14:tracePt t="31074" x="9064625" y="3275013"/>
          <p14:tracePt t="31083" x="9002713" y="3298825"/>
          <p14:tracePt t="31087" x="8947150" y="3314700"/>
          <p14:tracePt t="31095" x="8923338" y="3322638"/>
          <p14:tracePt t="31103" x="8875713" y="3346450"/>
          <p14:tracePt t="31110" x="8821738" y="3378200"/>
          <p14:tracePt t="31119" x="8805863" y="3386138"/>
          <p14:tracePt t="31124" x="8789988" y="3402013"/>
          <p14:tracePt t="31135" x="8774113" y="3409950"/>
          <p14:tracePt t="31141" x="8734425" y="3440113"/>
          <p14:tracePt t="31150" x="8710613" y="3455988"/>
          <p14:tracePt t="31155" x="8662988" y="3511550"/>
          <p14:tracePt t="31169" x="8639175" y="3567113"/>
          <p14:tracePt t="31171" x="8624888" y="3582988"/>
          <p14:tracePt t="31177" x="8601075" y="3629025"/>
          <p14:tracePt t="31186" x="8585200" y="3668713"/>
          <p14:tracePt t="31192" x="8577263" y="3724275"/>
          <p14:tracePt t="31204" x="8569325" y="3748088"/>
          <p14:tracePt t="31209" x="8569325" y="3795713"/>
          <p14:tracePt t="31218" x="8553450" y="3825875"/>
          <p14:tracePt t="31222" x="8553450" y="3841750"/>
          <p14:tracePt t="31235" x="8553450" y="3881438"/>
          <p14:tracePt t="31237" x="8553450" y="3929063"/>
          <p14:tracePt t="31244" x="8553450" y="3944938"/>
          <p14:tracePt t="31252" x="8561388" y="3976688"/>
          <p14:tracePt t="31259" x="8577263" y="4030663"/>
          <p14:tracePt t="31269" x="8585200" y="4038600"/>
          <p14:tracePt t="31275" x="8601075" y="4070350"/>
          <p14:tracePt t="31284" x="8632825" y="4125913"/>
          <p14:tracePt t="31290" x="8655050" y="4165600"/>
          <p14:tracePt t="31301" x="8670925" y="4181475"/>
          <p14:tracePt t="31305" x="8694738" y="4235450"/>
          <p14:tracePt t="31312" x="8734425" y="4291013"/>
          <p14:tracePt t="31320" x="8750300" y="4306888"/>
          <p14:tracePt t="31327" x="8797925" y="4346575"/>
          <p14:tracePt t="31336" x="8851900" y="4394200"/>
          <p14:tracePt t="31342" x="8875713" y="4416425"/>
          <p14:tracePt t="31352" x="8963025" y="4456113"/>
          <p14:tracePt t="31369" x="9120188" y="4535488"/>
          <p14:tracePt t="31386" x="9191625" y="4567238"/>
          <p14:tracePt t="31390" x="9253538" y="4591050"/>
          <p14:tracePt t="31395" x="9293225" y="4605338"/>
          <p14:tracePt t="31403" x="9396413" y="4637088"/>
          <p14:tracePt t="31410" x="9490075" y="4645025"/>
          <p14:tracePt t="31420" x="9529763" y="4645025"/>
          <p14:tracePt t="31428" x="9625013" y="4652963"/>
          <p14:tracePt t="31435" x="9718675" y="4652963"/>
          <p14:tracePt t="31440" x="9790113" y="4668838"/>
          <p14:tracePt t="31452" x="9867900" y="4668838"/>
          <p14:tracePt t="31466" x="10088563" y="4668838"/>
          <p14:tracePt t="31474" x="10136188" y="4668838"/>
          <p14:tracePt t="31477" x="10247313" y="4668838"/>
          <p14:tracePt t="31486" x="10340975" y="4660900"/>
          <p14:tracePt t="31493" x="10364788" y="4660900"/>
          <p14:tracePt t="31503" x="10482263" y="4629150"/>
          <p14:tracePt t="31507" x="10529888" y="4605338"/>
          <p14:tracePt t="31517" x="10561638" y="4591050"/>
          <p14:tracePt t="31522" x="10625138" y="4551363"/>
          <p14:tracePt t="31530" x="10679113" y="4503738"/>
          <p14:tracePt t="31538" x="10702925" y="4487863"/>
          <p14:tracePt t="31545" x="10766425" y="4456113"/>
          <p14:tracePt t="31553" x="10845800" y="4394200"/>
          <p14:tracePt t="31561" x="10875963" y="4354513"/>
          <p14:tracePt t="31570" x="10891838" y="4322763"/>
          <p14:tracePt t="31575" x="10915650" y="4298950"/>
          <p14:tracePt t="31585" x="10939463" y="4275138"/>
          <p14:tracePt t="31590" x="10947400" y="4243388"/>
          <p14:tracePt t="31600" x="10971213" y="4205288"/>
          <p14:tracePt t="31607" x="10995025" y="4141788"/>
          <p14:tracePt t="31612" x="11002963" y="4110038"/>
          <p14:tracePt t="31620" x="11018838" y="4062413"/>
          <p14:tracePt t="31628" x="11026775" y="4000500"/>
          <p14:tracePt t="31637" x="11050588" y="3929063"/>
          <p14:tracePt t="31642" x="11050588" y="3905250"/>
          <p14:tracePt t="31652" x="11058525" y="3841750"/>
          <p14:tracePt t="31659" x="11066463" y="3795713"/>
          <p14:tracePt t="31672" x="11080750" y="3763963"/>
          <p14:tracePt t="31675" x="11088688" y="3732213"/>
          <p14:tracePt t="31680" x="11088688" y="3708400"/>
          <p14:tracePt t="31687" x="11088688" y="3700463"/>
          <p14:tracePt t="31696" x="11088688" y="3676650"/>
          <p14:tracePt t="31704" x="11088688" y="3636963"/>
          <p14:tracePt t="31710" x="11066463" y="3598863"/>
          <p14:tracePt t="31720" x="11050588" y="3582988"/>
          <p14:tracePt t="31724" x="11010900" y="3543300"/>
          <p14:tracePt t="31737" x="10955338" y="3503613"/>
          <p14:tracePt t="31741" x="10931525" y="3479800"/>
          <p14:tracePt t="31747" x="10883900" y="3448050"/>
          <p14:tracePt t="31755" x="10814050" y="3417888"/>
          <p14:tracePt t="31762" x="10798175" y="3409950"/>
          <p14:tracePt t="31772" x="10718800" y="3378200"/>
          <p14:tracePt t="31777" x="10656888" y="3346450"/>
          <p14:tracePt t="31786" x="10569575" y="3330575"/>
          <p14:tracePt t="31794" x="10506075" y="3306763"/>
          <p14:tracePt t="31803" x="10420350" y="3282950"/>
          <p14:tracePt t="31807" x="10309225" y="3259138"/>
          <p14:tracePt t="31818" x="10269538" y="3259138"/>
          <p14:tracePt t="31823" x="10175875" y="3251200"/>
          <p14:tracePt t="31830" x="10072688" y="3235325"/>
          <p14:tracePt t="31838" x="10042525" y="3228975"/>
          <p14:tracePt t="31845" x="9947275" y="3228975"/>
          <p14:tracePt t="31853" x="9837738" y="3228975"/>
          <p14:tracePt t="31860" x="9742488" y="3228975"/>
          <p14:tracePt t="31871" x="9718675" y="3228975"/>
          <p14:tracePt t="31874" x="9632950" y="3228975"/>
          <p14:tracePt t="31886" x="9553575" y="3228975"/>
          <p14:tracePt t="31890" x="9537700" y="3228975"/>
          <p14:tracePt t="31898" x="9490075" y="3228975"/>
          <p14:tracePt t="31905" x="9450388" y="3228975"/>
          <p14:tracePt t="31912" x="9436100" y="3235325"/>
          <p14:tracePt t="31920" x="9396413" y="3243263"/>
          <p14:tracePt t="31927" x="9348788" y="3267075"/>
          <p14:tracePt t="31938" x="9317038" y="3275013"/>
          <p14:tracePt t="31952" x="9309100" y="3275013"/>
          <p14:tracePt t="31958" x="9293225" y="3275013"/>
          <p14:tracePt t="31969" x="9277350" y="3275013"/>
          <p14:tracePt t="31972" x="9239250" y="3314700"/>
          <p14:tracePt t="31988" x="9207500" y="3362325"/>
          <p14:tracePt t="31997" x="9175750" y="3386138"/>
          <p14:tracePt t="32006" x="9144000" y="3425825"/>
          <p14:tracePt t="32010" x="9128125" y="3455988"/>
          <p14:tracePt t="32020" x="9112250" y="3479800"/>
          <p14:tracePt t="32026" x="9088438" y="3527425"/>
          <p14:tracePt t="32036" x="9072563" y="3559175"/>
          <p14:tracePt t="32040" x="9064625" y="3575050"/>
          <p14:tracePt t="32055" x="9034463" y="3644900"/>
          <p14:tracePt t="32062" x="9026525" y="3684588"/>
          <p14:tracePt t="32072" x="9018588" y="3708400"/>
          <p14:tracePt t="32077" x="9010650" y="3732213"/>
          <p14:tracePt t="32087" x="9002713" y="3771900"/>
          <p14:tracePt t="32093" x="9002713" y="3787775"/>
          <p14:tracePt t="32102" x="8994775" y="3819525"/>
          <p14:tracePt t="32107" x="8994775" y="3849688"/>
          <p14:tracePt t="32118" x="8986838" y="3873500"/>
          <p14:tracePt t="32122" x="8986838" y="3897313"/>
          <p14:tracePt t="32132" x="8986838" y="3913188"/>
          <p14:tracePt t="32140" x="8986838" y="3929063"/>
          <p14:tracePt t="32144" x="8986838" y="3968750"/>
          <p14:tracePt t="32154" x="8986838" y="3976688"/>
          <p14:tracePt t="32160" x="8986838" y="4008438"/>
          <p14:tracePt t="32170" x="8986838" y="4022725"/>
          <p14:tracePt t="32174" x="8986838" y="4070350"/>
          <p14:tracePt t="32185" x="9002713" y="4094163"/>
          <p14:tracePt t="32190" x="9002713" y="4110038"/>
          <p14:tracePt t="32197" x="9018588" y="4149725"/>
          <p14:tracePt t="32206" x="9042400" y="4173538"/>
          <p14:tracePt t="32212" x="9048750" y="4181475"/>
          <p14:tracePt t="32221" x="9072563" y="4205288"/>
          <p14:tracePt t="32227" x="9096375" y="4243388"/>
          <p14:tracePt t="32243" x="9144000" y="4291013"/>
          <p14:tracePt t="32252" x="9175750" y="4314825"/>
          <p14:tracePt t="32257" x="9207500" y="4338638"/>
          <p14:tracePt t="32265" x="9231313" y="4354513"/>
          <p14:tracePt t="32273" x="9253538" y="4370388"/>
          <p14:tracePt t="32280" x="9293225" y="4394200"/>
          <p14:tracePt t="32292" x="9348788" y="4424363"/>
          <p14:tracePt t="32295" x="9372600" y="4424363"/>
          <p14:tracePt t="32305" x="9458325" y="4456113"/>
          <p14:tracePt t="32310" x="9553575" y="4464050"/>
          <p14:tracePt t="32321" x="9593263" y="4479925"/>
          <p14:tracePt t="32325" x="9686925" y="4479925"/>
          <p14:tracePt t="32337" x="9750425" y="4479925"/>
          <p14:tracePt t="32340" x="9813925" y="4479925"/>
          <p14:tracePt t="32347" x="9867900" y="4479925"/>
          <p14:tracePt t="32355" x="9947275" y="4487863"/>
          <p14:tracePt t="32362" x="9994900" y="4487863"/>
          <p14:tracePt t="32371" x="10010775" y="4487863"/>
          <p14:tracePt t="32388" x="10128250" y="4448175"/>
          <p14:tracePt t="32392" x="10199688" y="4408488"/>
          <p14:tracePt t="32403" x="10239375" y="4394200"/>
          <p14:tracePt t="32407" x="10309225" y="4346575"/>
          <p14:tracePt t="32415" x="10364788" y="4306888"/>
          <p14:tracePt t="32424" x="10388600" y="4291013"/>
          <p14:tracePt t="32430" x="10452100" y="4259263"/>
          <p14:tracePt t="32438" x="10521950" y="4213225"/>
          <p14:tracePt t="32444" x="10545763" y="4205288"/>
          <p14:tracePt t="32461" x="10641013" y="4141788"/>
          <p14:tracePt t="32470" x="10671175" y="4102100"/>
          <p14:tracePt t="32475" x="10687050" y="4086225"/>
          <p14:tracePt t="32486" x="10702925" y="4062413"/>
          <p14:tracePt t="32494" x="10734675" y="4022725"/>
          <p14:tracePt t="32497" x="10734675" y="4008438"/>
          <p14:tracePt t="32505" x="10766425" y="3968750"/>
          <p14:tracePt t="32512" x="10798175" y="3913188"/>
          <p14:tracePt t="32521" x="10806113" y="3889375"/>
          <p14:tracePt t="32527" x="10821988" y="3849688"/>
          <p14:tracePt t="32539" x="10829925" y="3811588"/>
          <p14:tracePt t="32543" x="10837863" y="3795713"/>
          <p14:tracePt t="32553" x="10837863" y="3771900"/>
          <p14:tracePt t="32557" x="10837863" y="3756025"/>
          <p14:tracePt t="32565" x="10837863" y="3740150"/>
          <p14:tracePt t="32573" x="10837863" y="3732213"/>
          <p14:tracePt t="32579" x="10837863" y="3724275"/>
          <p14:tracePt t="32588" x="10837863" y="3716338"/>
          <p14:tracePt t="32612" x="10837863" y="3668713"/>
          <p14:tracePt t="32621" x="10837863" y="3652838"/>
          <p14:tracePt t="32624" x="10829925" y="3636963"/>
          <p14:tracePt t="32635" x="10814050" y="3606800"/>
          <p14:tracePt t="32656" x="10790238" y="3575050"/>
          <p14:tracePt t="32657" x="10758488" y="3535363"/>
          <p14:tracePt t="32662" x="10718800" y="3495675"/>
          <p14:tracePt t="32675" x="10702925" y="3487738"/>
          <p14:tracePt t="32679" x="10664825" y="3463925"/>
          <p14:tracePt t="32687" x="10641013" y="3440113"/>
          <p14:tracePt t="32692" x="10601325" y="3417888"/>
          <p14:tracePt t="32704" x="10585450" y="3409950"/>
          <p14:tracePt t="32707" x="10521950" y="3394075"/>
          <p14:tracePt t="32718" x="10466388" y="3370263"/>
          <p14:tracePt t="32725" x="10428288" y="3354388"/>
          <p14:tracePt t="32730" x="10356850" y="3330575"/>
          <p14:tracePt t="32739" x="10261600" y="3306763"/>
          <p14:tracePt t="32745" x="10239375" y="3306763"/>
          <p14:tracePt t="32755" x="10152063" y="3282950"/>
          <p14:tracePt t="32761" x="10050463" y="3267075"/>
          <p14:tracePt t="32770" x="9971088" y="3267075"/>
          <p14:tracePt t="32775" x="9947275" y="3267075"/>
          <p14:tracePt t="32786" x="9875838" y="3267075"/>
          <p14:tracePt t="32798" x="9790113" y="3267075"/>
          <p14:tracePt t="32806" x="9742488" y="3267075"/>
          <p14:tracePt t="32812" x="9686925" y="3267075"/>
          <p14:tracePt t="32822" x="9663113" y="3267075"/>
          <p14:tracePt t="32827" x="9640888" y="3267075"/>
          <p14:tracePt t="32843" x="9537700" y="3275013"/>
          <p14:tracePt t="32855" x="9513888" y="3282950"/>
          <p14:tracePt t="32858" x="9466263" y="3282950"/>
          <p14:tracePt t="32867" x="9428163" y="3298825"/>
          <p14:tracePt t="32875" x="9412288" y="3306763"/>
          <p14:tracePt t="32880" x="9380538" y="3314700"/>
          <p14:tracePt t="32889" x="9340850" y="3338513"/>
          <p14:tracePt t="32896" x="9324975" y="3338513"/>
          <p14:tracePt t="32905" x="9285288" y="3354388"/>
          <p14:tracePt t="32910" x="9269413" y="3370263"/>
          <p14:tracePt t="32920" x="9253538" y="3370263"/>
          <p14:tracePt t="32926" x="9239250" y="3402013"/>
          <p14:tracePt t="32935" x="9207500" y="3417888"/>
          <p14:tracePt t="32940" x="9183688" y="3455988"/>
          <p14:tracePt t="32947" x="9175750" y="3463925"/>
          <p14:tracePt t="32956" x="9167813" y="3487738"/>
          <p14:tracePt t="32962" x="9136063" y="3535363"/>
          <p14:tracePt t="32972" x="9128125" y="3551238"/>
          <p14:tracePt t="32977" x="9104313" y="3590925"/>
          <p14:tracePt t="32986" x="9088438" y="3644900"/>
          <p14:tracePt t="33014" x="9072563" y="3692525"/>
          <p14:tracePt t="33019" x="9026525" y="3787775"/>
          <p14:tracePt t="33024" x="9026525" y="3803650"/>
          <p14:tracePt t="33030" x="9018588" y="3841750"/>
          <p14:tracePt t="33041" x="9010650" y="3873500"/>
          <p14:tracePt t="33045" x="9002713" y="3889375"/>
          <p14:tracePt t="33055" x="9002713" y="3929063"/>
          <p14:tracePt t="33060" x="8994775" y="3960813"/>
          <p14:tracePt t="33071" x="8986838" y="3968750"/>
          <p14:tracePt t="33075" x="8986838" y="4000500"/>
          <p14:tracePt t="33082" x="8986838" y="4016375"/>
          <p14:tracePt t="33093" x="8986838" y="4038600"/>
          <p14:tracePt t="33097" x="8986838" y="4054475"/>
          <p14:tracePt t="33106" x="8986838" y="4070350"/>
          <p14:tracePt t="33112" x="8986838" y="4094163"/>
          <p14:tracePt t="33122" x="8986838" y="4102100"/>
          <p14:tracePt t="33127" x="8986838" y="4117975"/>
          <p14:tracePt t="33139" x="8986838" y="4133850"/>
          <p14:tracePt t="33142" x="8994775" y="4149725"/>
          <p14:tracePt t="33153" x="9002713" y="4165600"/>
          <p14:tracePt t="33158" x="9034463" y="4197350"/>
          <p14:tracePt t="33165" x="9048750" y="4219575"/>
          <p14:tracePt t="33173" x="9056688" y="4235450"/>
          <p14:tracePt t="33192" x="9080500" y="4275138"/>
          <p14:tracePt t="33195" x="9088438" y="4306888"/>
          <p14:tracePt t="33206" x="9096375" y="4314825"/>
          <p14:tracePt t="33210" x="9112250" y="4338638"/>
          <p14:tracePt t="33221" x="9128125" y="4370388"/>
          <p14:tracePt t="33226" x="9136063" y="4378325"/>
          <p14:tracePt t="33232" x="9151938" y="4402138"/>
          <p14:tracePt t="33240" x="9191625" y="4432300"/>
          <p14:tracePt t="33249" x="9199563" y="4440238"/>
          <p14:tracePt t="33258" x="9223375" y="4456113"/>
          <p14:tracePt t="33262" x="9231313" y="4464050"/>
          <p14:tracePt t="33273" x="9239250" y="4464050"/>
          <p14:tracePt t="33277" x="9253538" y="4471988"/>
          <p14:tracePt t="33288" x="9253538" y="4479925"/>
          <p14:tracePt t="33293" x="9277350" y="4487863"/>
          <p14:tracePt t="33308" x="9317038" y="4503738"/>
          <p14:tracePt t="33314" x="9356725" y="4511675"/>
          <p14:tracePt t="33322" x="9380538" y="4511675"/>
          <p14:tracePt t="33330" x="9428163" y="4527550"/>
          <p14:tracePt t="33339" x="9513888" y="4551363"/>
          <p14:tracePt t="33344" x="9545638" y="4551363"/>
          <p14:tracePt t="33359" x="9609138" y="4559300"/>
          <p14:tracePt t="33360" x="9678988" y="4567238"/>
          <p14:tracePt t="33371" x="9742488" y="4567238"/>
          <p14:tracePt t="33374" x="9758363" y="4567238"/>
          <p14:tracePt t="33385" x="9790113" y="4567238"/>
          <p14:tracePt t="33392" x="9837738" y="4559300"/>
          <p14:tracePt t="33398" x="9867900" y="4551363"/>
          <p14:tracePt t="33408" x="9891713" y="4527550"/>
          <p14:tracePt t="33412" x="9915525" y="4511675"/>
          <p14:tracePt t="33422" x="9947275" y="4495800"/>
          <p14:tracePt t="33428" x="9986963" y="4440238"/>
          <p14:tracePt t="33438" x="10058400" y="4370388"/>
          <p14:tracePt t="33442" x="10136188" y="4298950"/>
          <p14:tracePt t="33450" x="10160000" y="4275138"/>
          <p14:tracePt t="33458" x="10223500" y="4227513"/>
          <p14:tracePt t="33468" x="10285413" y="4165600"/>
          <p14:tracePt t="33475" x="10301288" y="4149725"/>
          <p14:tracePt t="33480" x="10348913" y="4110038"/>
          <p14:tracePt t="33489" x="10380663" y="4070350"/>
          <p14:tracePt t="33496" x="10404475" y="4038600"/>
          <p14:tracePt t="33505" x="10428288" y="4000500"/>
          <p14:tracePt t="33510" x="10436225" y="3976688"/>
          <p14:tracePt t="33522" x="10444163" y="3952875"/>
          <p14:tracePt t="33526" x="10460038" y="3921125"/>
          <p14:tracePt t="33533" x="10474325" y="3889375"/>
          <p14:tracePt t="33540" x="10498138" y="3819525"/>
          <p14:tracePt t="33547" x="10506075" y="3795713"/>
          <p14:tracePt t="33559" x="10529888" y="3732213"/>
          <p14:tracePt t="33562" x="10545763" y="3676650"/>
          <p14:tracePt t="33573" x="10545763" y="3652838"/>
          <p14:tracePt t="33577" x="10553700" y="3614738"/>
          <p14:tracePt t="33587" x="10553700" y="3582988"/>
          <p14:tracePt t="33592" x="10553700" y="3535363"/>
          <p14:tracePt t="33607" x="10545763" y="3519488"/>
          <p14:tracePt t="33610" x="10529888" y="3463925"/>
          <p14:tracePt t="33614" x="10506075" y="3440113"/>
          <p14:tracePt t="33623" x="10490200" y="3409950"/>
          <p14:tracePt t="33630" x="10474325" y="3386138"/>
          <p14:tracePt t="33640" x="10436225" y="3354388"/>
          <p14:tracePt t="33644" x="10404475" y="3330575"/>
          <p14:tracePt t="33654" x="10372725" y="3306763"/>
          <p14:tracePt t="33661" x="10301288" y="3259138"/>
          <p14:tracePt t="33676" x="10231438" y="3228975"/>
          <p14:tracePt t="33682" x="10199688" y="3221038"/>
          <p14:tracePt t="33691" x="10050463" y="3189288"/>
          <p14:tracePt t="33698" x="9963150" y="3165475"/>
          <p14:tracePt t="33706" x="9931400" y="3165475"/>
          <p14:tracePt t="33712" x="9875838" y="3157538"/>
          <p14:tracePt t="33722" x="9853613" y="3157538"/>
          <p14:tracePt t="33727" x="9790113" y="3141663"/>
          <p14:tracePt t="33735" x="9742488" y="3141663"/>
          <p14:tracePt t="33742" x="9678988" y="3141663"/>
          <p14:tracePt t="33751" x="9648825" y="3141663"/>
          <p14:tracePt t="33758" x="9561513" y="3141663"/>
          <p14:tracePt t="33765" x="9466263" y="3141663"/>
          <p14:tracePt t="33773" x="9428163" y="3141663"/>
          <p14:tracePt t="33781" x="9332913" y="3141663"/>
          <p14:tracePt t="33790" x="9207500" y="3141663"/>
          <p14:tracePt t="33794" x="9159875" y="3141663"/>
          <p14:tracePt t="33805" x="9048750" y="3149600"/>
          <p14:tracePt t="33810" x="8931275" y="3157538"/>
          <p14:tracePt t="33826" x="8750300" y="3205163"/>
          <p14:tracePt t="33832" x="8639175" y="3259138"/>
          <p14:tracePt t="33840" x="8553450" y="3290888"/>
          <p14:tracePt t="33847" x="8482013" y="3314700"/>
          <p14:tracePt t="33856" x="8396288" y="3370263"/>
          <p14:tracePt t="33862" x="8285163" y="3432175"/>
          <p14:tracePt t="33873" x="8229600" y="3463925"/>
          <p14:tracePt t="33877" x="8183563" y="3495675"/>
          <p14:tracePt t="33890" x="8096250" y="3559175"/>
          <p14:tracePt t="33893" x="8040688" y="3614738"/>
          <p14:tracePt t="33900" x="8018463" y="3644900"/>
          <p14:tracePt t="33907" x="7986713" y="3684588"/>
          <p14:tracePt t="33914" x="7962900" y="3740150"/>
          <p14:tracePt t="33924" x="7954963" y="3771900"/>
          <p14:tracePt t="33930" x="7939088" y="3825875"/>
          <p14:tracePt t="33940" x="7939088" y="3889375"/>
          <p14:tracePt t="33945" x="7939088" y="3913188"/>
          <p14:tracePt t="33959" x="7939088" y="3984625"/>
          <p14:tracePt t="33961" x="7939088" y="4030663"/>
          <p14:tracePt t="33968" x="7939088" y="4102100"/>
          <p14:tracePt t="33975" x="7947025" y="4125913"/>
          <p14:tracePt t="33984" x="7954963" y="4189413"/>
          <p14:tracePt t="33993" x="7986713" y="4251325"/>
          <p14:tracePt t="34005" x="8010525" y="4283075"/>
          <p14:tracePt t="34008" x="8048625" y="4346575"/>
          <p14:tracePt t="34013" x="8096250" y="4402138"/>
          <p14:tracePt t="34025" x="8120063" y="4432300"/>
          <p14:tracePt t="34028" x="8191500" y="4479925"/>
          <p14:tracePt t="34039" x="8293100" y="4527550"/>
          <p14:tracePt t="34042" x="8396288" y="4575175"/>
          <p14:tracePt t="34050" x="8428038" y="4591050"/>
          <p14:tracePt t="34057" x="8545513" y="4621213"/>
          <p14:tracePt t="34065" x="8639175" y="4660900"/>
          <p14:tracePt t="34074" x="8710613" y="4684713"/>
          <p14:tracePt t="34080" x="8797925" y="4708525"/>
          <p14:tracePt t="34092" x="8907463" y="4732338"/>
          <p14:tracePt t="34095" x="8955088" y="4748213"/>
          <p14:tracePt t="34105" x="9042400" y="4748213"/>
          <p14:tracePt t="34110" x="9136063" y="4748213"/>
          <p14:tracePt t="34117" x="9231313" y="4756150"/>
          <p14:tracePt t="34125" x="9261475" y="4756150"/>
          <p14:tracePt t="34135" x="9348788" y="4756150"/>
          <p14:tracePt t="34141" x="9444038" y="4756150"/>
          <p14:tracePt t="34147" x="9498013" y="4740275"/>
          <p14:tracePt t="34159" x="9609138" y="4732338"/>
          <p14:tracePt t="34162" x="9710738" y="4692650"/>
          <p14:tracePt t="34172" x="9742488" y="4684713"/>
          <p14:tracePt t="34192" x="9955213" y="4621213"/>
          <p14:tracePt t="34196" x="10058400" y="4567238"/>
          <p14:tracePt t="34202" x="10112375" y="4535488"/>
          <p14:tracePt t="34209" x="10183813" y="4503738"/>
          <p14:tracePt t="34215" x="10269538" y="4440238"/>
          <p14:tracePt t="34224" x="10285413" y="4424363"/>
          <p14:tracePt t="34231" x="10325100" y="4370388"/>
          <p14:tracePt t="34240" x="10364788" y="4314825"/>
          <p14:tracePt t="34245" x="10372725" y="4298950"/>
          <p14:tracePt t="34254" x="10388600" y="4251325"/>
          <p14:tracePt t="34261" x="10412413" y="4197350"/>
          <p14:tracePt t="34267" x="10428288" y="4141788"/>
          <p14:tracePt t="34275" x="10444163" y="4117975"/>
          <p14:tracePt t="34282" x="10460038" y="4070350"/>
          <p14:tracePt t="34292" x="10482263" y="4016375"/>
          <p14:tracePt t="34297" x="10490200" y="3976688"/>
          <p14:tracePt t="34314" x="10498138" y="3873500"/>
          <p14:tracePt t="34323" x="10506075" y="3825875"/>
          <p14:tracePt t="34327" x="10506075" y="3811588"/>
          <p14:tracePt t="34338" x="10506075" y="3748088"/>
          <p14:tracePt t="34342" x="10506075" y="3716338"/>
          <p14:tracePt t="34351" x="10521950" y="3692525"/>
          <p14:tracePt t="34358" x="10521950" y="3644900"/>
          <p14:tracePt t="34386" x="10506075" y="3527425"/>
          <p14:tracePt t="34392" x="10474325" y="3471863"/>
          <p14:tracePt t="34394" x="10460038" y="3455988"/>
          <p14:tracePt t="34405" x="10420350" y="3417888"/>
          <p14:tracePt t="34410" x="10380663" y="3386138"/>
          <p14:tracePt t="34418" x="10317163" y="3346450"/>
          <p14:tracePt t="34425" x="10301288" y="3338513"/>
          <p14:tracePt t="34432" x="10255250" y="3306763"/>
          <p14:tracePt t="34441" x="10215563" y="3282950"/>
          <p14:tracePt t="34447" x="10199688" y="3275013"/>
          <p14:tracePt t="34458" x="10144125" y="3259138"/>
          <p14:tracePt t="34462" x="10112375" y="3259138"/>
          <p14:tracePt t="34472" x="10096500" y="3251200"/>
          <p14:tracePt t="34477" x="10034588" y="3251200"/>
          <p14:tracePt t="34490" x="9971088" y="3251200"/>
          <p14:tracePt t="34494" x="9923463" y="3251200"/>
          <p14:tracePt t="34500" x="9891713" y="3251200"/>
          <p14:tracePt t="34508" x="9829800" y="3251200"/>
          <p14:tracePt t="34514" x="9782175" y="3251200"/>
          <p14:tracePt t="34525" x="9742488" y="3251200"/>
          <p14:tracePt t="34531" x="9694863" y="3251200"/>
          <p14:tracePt t="34541" x="9601200" y="3251200"/>
          <p14:tracePt t="34544" x="9561513" y="3259138"/>
          <p14:tracePt t="34557" x="9498013" y="3282950"/>
          <p14:tracePt t="34560" x="9428163" y="3306763"/>
          <p14:tracePt t="34567" x="9348788" y="3322638"/>
          <p14:tracePt t="34574" x="9332913" y="3330575"/>
          <p14:tracePt t="34582" x="9269413" y="3362325"/>
          <p14:tracePt t="34591" x="9199563" y="3394075"/>
          <p14:tracePt t="34597" x="9183688" y="3409950"/>
          <p14:tracePt t="34607" x="9128125" y="3448050"/>
          <p14:tracePt t="34612" x="9096375" y="3495675"/>
          <p14:tracePt t="34625" x="9080500" y="3511550"/>
          <p14:tracePt t="34628" x="9048750" y="3559175"/>
          <p14:tracePt t="34635" x="9018588" y="3614738"/>
          <p14:tracePt t="34642" x="9002713" y="3652838"/>
          <p14:tracePt t="34652" x="8986838" y="3684588"/>
          <p14:tracePt t="34659" x="8970963" y="3732213"/>
          <p14:tracePt t="34665" x="8963025" y="3779838"/>
          <p14:tracePt t="34675" x="8955088" y="3795713"/>
          <p14:tracePt t="34680" x="8931275" y="3849688"/>
          <p14:tracePt t="34692" x="8931275" y="3897313"/>
          <p14:tracePt t="34695" x="8931275" y="3913188"/>
          <p14:tracePt t="34705" x="8923338" y="3960813"/>
          <p14:tracePt t="34711" x="8923338" y="3984625"/>
          <p14:tracePt t="34718" x="8915400" y="4022725"/>
          <p14:tracePt t="34725" x="8915400" y="4038600"/>
          <p14:tracePt t="34735" x="8915400" y="4070350"/>
          <p14:tracePt t="34743" x="8915400" y="4110038"/>
          <p14:tracePt t="34747" x="8915400" y="4125913"/>
          <p14:tracePt t="34758" x="8923338" y="4149725"/>
          <p14:tracePt t="34763" x="8931275" y="4173538"/>
          <p14:tracePt t="34773" x="8939213" y="4189413"/>
          <p14:tracePt t="34777" x="8970963" y="4227513"/>
          <p14:tracePt t="34785" x="8986838" y="4267200"/>
          <p14:tracePt t="34792" x="9002713" y="4298950"/>
          <p14:tracePt t="34809" x="9034463" y="4330700"/>
          <p14:tracePt t="34815" x="9048750" y="4346575"/>
          <p14:tracePt t="34825" x="9056688" y="4354513"/>
          <p14:tracePt t="34830" x="9056688" y="4370388"/>
          <p14:tracePt t="34845" x="9064625" y="4370388"/>
          <p14:tracePt t="34854" x="9064625" y="4378325"/>
          <p14:tracePt t="34877" x="9072563" y="4378325"/>
          <p14:tracePt t="34891" x="9080500" y="4378325"/>
          <p14:tracePt t="34897" x="9088438" y="4378325"/>
          <p14:tracePt t="34907" x="9112250" y="4386263"/>
          <p14:tracePt t="34912" x="9136063" y="4386263"/>
          <p14:tracePt t="34926" x="9151938" y="4394200"/>
          <p14:tracePt t="34930" x="9191625" y="4416425"/>
          <p14:tracePt t="34935" x="9223375" y="4424363"/>
          <p14:tracePt t="34943" x="9261475" y="4440238"/>
          <p14:tracePt t="34950" x="9277350" y="4440238"/>
          <p14:tracePt t="34962" x="9317038" y="4464050"/>
          <p14:tracePt t="34975" x="9372600" y="4471988"/>
          <p14:tracePt t="35008" x="9766300" y="4495800"/>
          <p14:tracePt t="35018" x="9859963" y="4495800"/>
          <p14:tracePt t="35026" x="9986963" y="4495800"/>
          <p14:tracePt t="35032" x="10096500" y="4487863"/>
          <p14:tracePt t="35042" x="10231438" y="4464050"/>
          <p14:tracePt t="35047" x="10247313" y="4456113"/>
          <p14:tracePt t="35059" x="10317163" y="4424363"/>
          <p14:tracePt t="35063" x="10388600" y="4386263"/>
          <p14:tracePt t="35073" x="10420350" y="4362450"/>
          <p14:tracePt t="35078" x="10490200" y="4314825"/>
          <p14:tracePt t="35093" x="10545763" y="4267200"/>
          <p14:tracePt t="35094" x="10569575" y="4251325"/>
          <p14:tracePt t="35100" x="10609263" y="4213225"/>
          <p14:tracePt t="35109" x="10664825" y="4181475"/>
          <p14:tracePt t="35114" x="10671175" y="4165600"/>
          <p14:tracePt t="35125" x="10702925" y="4133850"/>
          <p14:tracePt t="35132" x="10718800" y="4110038"/>
          <p14:tracePt t="35141" x="10734675" y="4086225"/>
          <p14:tracePt t="35145" x="10742613" y="4078288"/>
          <p14:tracePt t="35162" x="10766425" y="4062413"/>
          <p14:tracePt t="35164" x="10782300" y="4030663"/>
          <p14:tracePt t="35167" x="10798175" y="4022725"/>
          <p14:tracePt t="35176" x="10806113" y="4008438"/>
          <p14:tracePt t="35183" x="10837863" y="3992563"/>
          <p14:tracePt t="35193" x="10845800" y="3984625"/>
          <p14:tracePt t="35198" x="10853738" y="3976688"/>
          <p14:tracePt t="35209" x="10861675" y="3968750"/>
          <p14:tracePt t="35212" x="10875963" y="3960813"/>
          <p14:tracePt t="35228" x="10883900" y="3960813"/>
          <p14:tracePt t="35253" x="10883900" y="3944938"/>
          <p14:tracePt t="35258" x="10891838" y="3937000"/>
          <p14:tracePt t="35265" x="10899775" y="3929063"/>
          <p14:tracePt t="35275" x="10907713" y="3921125"/>
          <p14:tracePt t="35280" x="10923588" y="3905250"/>
          <p14:tracePt t="35310" x="10931525" y="3905250"/>
          <p14:tracePt t="35317" x="10931525" y="3897313"/>
          <p14:tracePt t="35362" x="10931525" y="3889375"/>
          <p14:tracePt t="35380" x="10939463" y="3889375"/>
          <p14:tracePt t="35389" x="10939463" y="3881438"/>
          <p14:tracePt t="35395" x="10939463" y="3873500"/>
          <p14:tracePt t="35401" x="10947400" y="3857625"/>
          <p14:tracePt t="35409" x="10947400" y="3833813"/>
          <p14:tracePt t="35415" x="10947400" y="3819525"/>
          <p14:tracePt t="35426" x="10947400" y="3795713"/>
          <p14:tracePt t="35430" x="10947400" y="3756025"/>
          <p14:tracePt t="35441" x="10947400" y="3724275"/>
          <p14:tracePt t="35445" x="10939463" y="3708400"/>
          <p14:tracePt t="35452" x="10907713" y="3652838"/>
          <p14:tracePt t="35468" x="10845800" y="3575050"/>
          <p14:tracePt t="35476" x="10806113" y="3535363"/>
          <p14:tracePt t="35483" x="10734675" y="3471863"/>
          <p14:tracePt t="35493" x="10702925" y="3455988"/>
          <p14:tracePt t="35497" x="10633075" y="3402013"/>
          <p14:tracePt t="35508" x="10545763" y="3354388"/>
          <p14:tracePt t="35512" x="10490200" y="3314700"/>
          <p14:tracePt t="35520" x="10356850" y="3251200"/>
          <p14:tracePt t="35528" x="10223500" y="3173413"/>
          <p14:tracePt t="35535" x="10096500" y="3117850"/>
          <p14:tracePt t="35543" x="9994900" y="3086100"/>
          <p14:tracePt t="35551" x="9867900" y="3032125"/>
          <p14:tracePt t="35559" x="9718675" y="2968625"/>
          <p14:tracePt t="35565" x="9655175" y="2944813"/>
          <p14:tracePt t="35575" x="9490075" y="2905125"/>
          <p14:tracePt t="35579" x="9348788" y="2865438"/>
          <p14:tracePt t="35594" x="9285288" y="2849563"/>
          <p14:tracePt t="35597" x="9128125" y="2841625"/>
          <p14:tracePt t="35602" x="8955088" y="2841625"/>
          <p14:tracePt t="35610" x="8829675" y="2841625"/>
          <p14:tracePt t="35618" x="8750300" y="2841625"/>
          <p14:tracePt t="35626" x="8513763" y="2841625"/>
          <p14:tracePt t="35632" x="8245475" y="2849563"/>
          <p14:tracePt t="35643" x="8143875" y="2873375"/>
          <p14:tracePt t="35647" x="7899400" y="2905125"/>
          <p14:tracePt t="35658" x="7710488" y="2944813"/>
          <p14:tracePt t="35662" x="7585075" y="2984500"/>
          <p14:tracePt t="35670" x="7418388" y="3038475"/>
          <p14:tracePt t="35677" x="7221538" y="3101975"/>
          <p14:tracePt t="35685" x="7088188" y="3165475"/>
          <p14:tracePt t="35693" x="7048500" y="3197225"/>
          <p14:tracePt t="35700" x="6978650" y="3243263"/>
          <p14:tracePt t="35710" x="6931025" y="3298825"/>
          <p14:tracePt t="35714" x="6923088" y="3314700"/>
          <p14:tracePt t="35727" x="6907213" y="3370263"/>
          <p14:tracePt t="35732" x="6907213" y="3402013"/>
          <p14:tracePt t="35741" x="6907213" y="3417888"/>
          <p14:tracePt t="35745" x="6907213" y="3455988"/>
          <p14:tracePt t="35753" x="6907213" y="3487738"/>
          <p14:tracePt t="35761" x="6907213" y="3527425"/>
          <p14:tracePt t="35776" x="6907213" y="3575050"/>
          <p14:tracePt t="35784" x="6907213" y="3606800"/>
          <p14:tracePt t="35794" x="6907213" y="3636963"/>
          <p14:tracePt t="35798" x="6907213" y="3668713"/>
          <p14:tracePt t="35808" x="6891338" y="3716338"/>
          <p14:tracePt t="35812" x="6891338" y="3732213"/>
          <p14:tracePt t="35826" x="6891338" y="3795713"/>
          <p14:tracePt t="35828" x="6891338" y="3841750"/>
          <p14:tracePt t="35835" x="6891338" y="3889375"/>
          <p14:tracePt t="35843" x="6899275" y="3905250"/>
          <p14:tracePt t="35849" x="6907213" y="3952875"/>
          <p14:tracePt t="35859" x="6954838" y="4038600"/>
          <p14:tracePt t="35865" x="6970713" y="4054475"/>
          <p14:tracePt t="35874" x="7032625" y="4102100"/>
          <p14:tracePt t="35881" x="7088188" y="4125913"/>
          <p14:tracePt t="35891" x="7143750" y="4157663"/>
          <p14:tracePt t="35895" x="7229475" y="4189413"/>
          <p14:tracePt t="35902" x="7300913" y="4227513"/>
          <p14:tracePt t="35910" x="7364413" y="4259263"/>
          <p14:tracePt t="35917" x="7388225" y="4275138"/>
          <p14:tracePt t="35926" x="7442200" y="4298950"/>
          <p14:tracePt t="35932" x="7513638" y="4322763"/>
          <p14:tracePt t="35942" x="7537450" y="4330700"/>
          <p14:tracePt t="35947" x="7631113" y="4362450"/>
          <p14:tracePt t="35955" x="7758113" y="4402138"/>
          <p14:tracePt t="35963" x="7797800" y="4424363"/>
          <p14:tracePt t="35970" x="7923213" y="4456113"/>
          <p14:tracePt t="35977" x="8056563" y="4495800"/>
          <p14:tracePt t="35984" x="8135938" y="4519613"/>
          <p14:tracePt t="35994" x="8207375" y="4543425"/>
          <p14:tracePt t="36000" x="8308975" y="4583113"/>
          <p14:tracePt t="36010" x="8420100" y="4605338"/>
          <p14:tracePt t="36016" x="8450263" y="4613275"/>
          <p14:tracePt t="36024" x="8553450" y="4637088"/>
          <p14:tracePt t="36043" x="8702675" y="4660900"/>
          <p14:tracePt t="36046" x="8829675" y="4684713"/>
          <p14:tracePt t="36052" x="8955088" y="4700588"/>
          <p14:tracePt t="36060" x="9080500" y="4716463"/>
          <p14:tracePt t="36067" x="9120188" y="4716463"/>
          <p14:tracePt t="36076" x="9191625" y="4716463"/>
          <p14:tracePt t="36094" x="9269413" y="4716463"/>
          <p14:tracePt t="36109" x="9364663" y="4716463"/>
          <p14:tracePt t="36112" x="9444038" y="4700588"/>
          <p14:tracePt t="36122" x="9474200" y="4700588"/>
          <p14:tracePt t="36130" x="9561513" y="4676775"/>
          <p14:tracePt t="36134" x="9640888" y="4668838"/>
          <p14:tracePt t="36154" x="9821863" y="4629150"/>
          <p14:tracePt t="36162" x="9947275" y="4605338"/>
          <p14:tracePt t="36179" x="10072688" y="4583113"/>
          <p14:tracePt t="36181" x="10152063" y="4575175"/>
          <p14:tracePt t="36188" x="10191750" y="4567238"/>
          <p14:tracePt t="36196" x="10239375" y="4543425"/>
          <p14:tracePt t="36202" x="10285413" y="4511675"/>
          <p14:tracePt t="36211" x="10325100" y="4495800"/>
          <p14:tracePt t="36218" x="10348913" y="4464050"/>
          <p14:tracePt t="36227" x="10420350" y="4432300"/>
          <p14:tracePt t="36232" x="10474325" y="4386263"/>
          <p14:tracePt t="36241" x="10498138" y="4370388"/>
          <p14:tracePt t="36247" x="10553700" y="4314825"/>
          <p14:tracePt t="36258" x="10625138" y="4267200"/>
          <p14:tracePt t="36262" x="10641013" y="4251325"/>
          <p14:tracePt t="36270" x="10694988" y="4213225"/>
          <p14:tracePt t="36278" x="10734675" y="4165600"/>
          <p14:tracePt t="36285" x="10782300" y="4125913"/>
          <p14:tracePt t="36294" x="10790238" y="4110038"/>
          <p14:tracePt t="36311" x="10853738" y="4016375"/>
          <p14:tracePt t="36314" x="10869613" y="3976688"/>
          <p14:tracePt t="36329" x="10875963" y="3944938"/>
          <p14:tracePt t="36333" x="10883900" y="3929063"/>
          <p14:tracePt t="36339" x="10883900" y="3905250"/>
          <p14:tracePt t="36346" x="10883900" y="3873500"/>
          <p14:tracePt t="36353" x="10883900" y="3833813"/>
          <p14:tracePt t="36364" x="10883900" y="3763963"/>
          <p14:tracePt t="36367" x="10883900" y="3748088"/>
          <p14:tracePt t="36377" x="10883900" y="3740150"/>
          <p14:tracePt t="36405" x="10814050" y="3700463"/>
          <p14:tracePt t="36413" x="10742613" y="3668713"/>
          <p14:tracePt t="36420" x="10561638" y="3567113"/>
          <p14:tracePt t="36428" x="10466388" y="3519488"/>
          <p14:tracePt t="36436" x="10247313" y="3425825"/>
          <p14:tracePt t="36445" x="10183813" y="3402013"/>
          <p14:tracePt t="36449" x="10034588" y="3362325"/>
          <p14:tracePt t="36461" x="9907588" y="3338513"/>
          <p14:tracePt t="36466" x="9845675" y="3322638"/>
          <p14:tracePt t="36475" x="9686925" y="3314700"/>
          <p14:tracePt t="36480" x="9498013" y="3314700"/>
          <p14:tracePt t="36488" x="9412288" y="3298825"/>
          <p14:tracePt t="36495" x="9223375" y="3298825"/>
          <p14:tracePt t="36502" x="8986838" y="3282950"/>
          <p14:tracePt t="36511" x="8923338" y="3275013"/>
          <p14:tracePt t="36519" x="8766175" y="3259138"/>
          <p14:tracePt t="36529" x="8655050" y="3259138"/>
          <p14:tracePt t="36532" x="8497888" y="3243263"/>
          <p14:tracePt t="36543" x="8458200" y="3243263"/>
          <p14:tracePt t="36551" x="8404225" y="3243263"/>
          <p14:tracePt t="36559" x="8356600" y="3243263"/>
          <p14:tracePt t="36562" x="8348663" y="3243263"/>
          <p14:tracePt t="36569" x="8316913" y="3243263"/>
          <p14:tracePt t="36577" x="8293100" y="3243263"/>
          <p14:tracePt t="36584" x="8261350" y="3251200"/>
          <p14:tracePt t="36594" x="8237538" y="3267075"/>
          <p14:tracePt t="36600" x="8191500" y="3282950"/>
          <p14:tracePt t="36610" x="8151813" y="3306763"/>
          <p14:tracePt t="36615" x="8128000" y="3322638"/>
          <p14:tracePt t="36626" x="8088313" y="3362325"/>
          <p14:tracePt t="36630" x="8032750" y="3409950"/>
          <p14:tracePt t="36637" x="8026400" y="3425825"/>
          <p14:tracePt t="36645" x="7986713" y="3448050"/>
          <p14:tracePt t="36652" x="7954963" y="3503613"/>
          <p14:tracePt t="36665" x="7947025" y="3527425"/>
          <p14:tracePt t="36670" x="7915275" y="3559175"/>
          <p14:tracePt t="36677" x="7899400" y="3598863"/>
          <p14:tracePt t="36682" x="7891463" y="3629025"/>
          <p14:tracePt t="36696" x="7867650" y="3668713"/>
          <p14:tracePt t="36698" x="7851775" y="3700463"/>
          <p14:tracePt t="36705" x="7843838" y="3740150"/>
          <p14:tracePt t="36712" x="7843838" y="3756025"/>
          <p14:tracePt t="36720" x="7835900" y="3795713"/>
          <p14:tracePt t="36728" x="7835900" y="3811588"/>
          <p14:tracePt t="36735" x="7821613" y="3833813"/>
          <p14:tracePt t="36751" x="7821613" y="3913188"/>
          <p14:tracePt t="36759" x="7821613" y="3960813"/>
          <p14:tracePt t="36765" x="7821613" y="3976688"/>
          <p14:tracePt t="36776" x="7821613" y="4016375"/>
          <p14:tracePt t="36780" x="7821613" y="4062413"/>
          <p14:tracePt t="36799" x="7821613" y="4102100"/>
          <p14:tracePt t="36802" x="7821613" y="4133850"/>
          <p14:tracePt t="36811" x="7821613" y="4165600"/>
          <p14:tracePt t="36818" x="7827963" y="4197350"/>
          <p14:tracePt t="36827" x="7835900" y="4235450"/>
          <p14:tracePt t="36846" x="7851775" y="4275138"/>
          <p14:tracePt t="36848" x="7867650" y="4306888"/>
          <p14:tracePt t="36855" x="7875588" y="4330700"/>
          <p14:tracePt t="36863" x="7891463" y="4346575"/>
          <p14:tracePt t="36870" x="7923213" y="4370388"/>
          <p14:tracePt t="36879" x="7962900" y="4402138"/>
          <p14:tracePt t="36885" x="7986713" y="4424363"/>
          <p14:tracePt t="36895" x="8018463" y="4448175"/>
          <p14:tracePt t="36900" x="8088313" y="4487863"/>
          <p14:tracePt t="36909" x="8112125" y="4495800"/>
          <p14:tracePt t="36915" x="8191500" y="4527550"/>
          <p14:tracePt t="36930" x="8269288" y="4559300"/>
          <p14:tracePt t="36933" x="8372475" y="4598988"/>
          <p14:tracePt t="36937" x="8412163" y="4621213"/>
          <p14:tracePt t="36945" x="8505825" y="4645025"/>
          <p14:tracePt t="36953" x="8593138" y="4652963"/>
          <p14:tracePt t="36962" x="8670925" y="4676775"/>
          <p14:tracePt t="36967" x="8774113" y="4700588"/>
          <p14:tracePt t="36982" x="8915400" y="4716463"/>
          <p14:tracePt t="36994" x="9104313" y="4724400"/>
          <p14:tracePt t="36998" x="9348788" y="4756150"/>
          <p14:tracePt t="37005" x="9412288" y="4756150"/>
          <p14:tracePt t="37012" x="9474200" y="4756150"/>
          <p14:tracePt t="37029" x="9625013" y="4756150"/>
          <p14:tracePt t="37034" x="9655175" y="4756150"/>
          <p14:tracePt t="37044" x="9742488" y="4756150"/>
          <p14:tracePt t="37051" x="9837738" y="4740275"/>
          <p14:tracePt t="37062" x="9875838" y="4732338"/>
          <p14:tracePt t="37076" x="10072688" y="4700588"/>
          <p14:tracePt t="37080" x="10183813" y="4668838"/>
          <p14:tracePt t="37087" x="10223500" y="4660900"/>
          <p14:tracePt t="37096" x="10301288" y="4637088"/>
          <p14:tracePt t="37102" x="10340975" y="4621213"/>
          <p14:tracePt t="37111" x="10412413" y="4598988"/>
          <p14:tracePt t="37117" x="10460038" y="4575175"/>
          <p14:tracePt t="37127" x="10490200" y="4567238"/>
          <p14:tracePt t="37132" x="10514013" y="4551363"/>
          <p14:tracePt t="37143" x="10577513" y="4503738"/>
          <p14:tracePt t="37147" x="10609263" y="4479925"/>
          <p14:tracePt t="37155" x="10648950" y="4456113"/>
          <p14:tracePt t="37163" x="10702925" y="4402138"/>
          <p14:tracePt t="37170" x="10750550" y="4346575"/>
          <p14:tracePt t="37178" x="10766425" y="4330700"/>
          <p14:tracePt t="37185" x="10806113" y="4291013"/>
          <p14:tracePt t="37195" x="10853738" y="4235450"/>
          <p14:tracePt t="37200" x="10869613" y="4197350"/>
          <p14:tracePt t="37210" x="10875963" y="4165600"/>
          <p14:tracePt t="37217" x="10899775" y="4102100"/>
          <p14:tracePt t="37223" x="10899775" y="4038600"/>
          <p14:tracePt t="37230" x="10899775" y="4016375"/>
          <p14:tracePt t="37240" x="10883900" y="3968750"/>
          <p14:tracePt t="37247" x="10829925" y="3881438"/>
          <p14:tracePt t="37252" x="10798175" y="3849688"/>
          <p14:tracePt t="37262" x="10734675" y="3779838"/>
          <p14:tracePt t="37267" x="10694988" y="3740150"/>
          <p14:tracePt t="37277" x="10679113" y="3708400"/>
          <p14:tracePt t="37285" x="10648950" y="3684588"/>
          <p14:tracePt t="37294" x="10625138" y="3652838"/>
          <p14:tracePt t="37313" x="10561638" y="3598863"/>
          <p14:tracePt t="37320" x="10506075" y="3551238"/>
          <p14:tracePt t="37329" x="10482263" y="3535363"/>
          <p14:tracePt t="37334" x="10420350" y="3479800"/>
          <p14:tracePt t="37345" x="10317163" y="3417888"/>
          <p14:tracePt t="37350" x="10261600" y="3370263"/>
          <p14:tracePt t="37360" x="10144125" y="3290888"/>
          <p14:tracePt t="37364" x="10042525" y="3228975"/>
          <p14:tracePt t="37372" x="9923463" y="3149600"/>
          <p14:tracePt t="37380" x="9883775" y="3133725"/>
          <p14:tracePt t="37390" x="9798050" y="3086100"/>
          <p14:tracePt t="37400" x="9726613" y="3062288"/>
          <p14:tracePt t="37404" x="9686925" y="3038475"/>
          <p14:tracePt t="37413" x="9625013" y="3016250"/>
          <p14:tracePt t="37430" x="9521825" y="2992438"/>
          <p14:tracePt t="37432" x="9364663" y="2968625"/>
          <p14:tracePt t="37444" x="9239250" y="2960688"/>
          <p14:tracePt t="37447" x="9175750" y="2960688"/>
          <p14:tracePt t="37455" x="9042400" y="2944813"/>
          <p14:tracePt t="37463" x="8891588" y="2944813"/>
          <p14:tracePt t="37470" x="8718550" y="2944813"/>
          <p14:tracePt t="37482" x="8655050" y="2944813"/>
          <p14:tracePt t="37496" x="8356600" y="2944813"/>
          <p14:tracePt t="37500" x="8277225" y="2944813"/>
          <p14:tracePt t="37510" x="8151813" y="2952750"/>
          <p14:tracePt t="37514" x="8032750" y="2976563"/>
          <p14:tracePt t="37523" x="7986713" y="3000375"/>
          <p14:tracePt t="37534" x="7867650" y="3032125"/>
          <p14:tracePt t="37537" x="7758113" y="3070225"/>
          <p14:tracePt t="37547" x="7654925" y="3109913"/>
          <p14:tracePt t="37553" x="7600950" y="3117850"/>
          <p14:tracePt t="37563" x="7537450" y="3157538"/>
          <p14:tracePt t="37567" x="7450138" y="3181350"/>
          <p14:tracePt t="37582" x="7348538" y="3221038"/>
          <p14:tracePt t="37594" x="7292975" y="3259138"/>
          <p14:tracePt t="37597" x="7261225" y="3275013"/>
          <p14:tracePt t="37605" x="7213600" y="3314700"/>
          <p14:tracePt t="37616" x="7151688" y="3370263"/>
          <p14:tracePt t="37630" x="7056438" y="3440113"/>
          <p14:tracePt t="37635" x="7016750" y="3487738"/>
          <p14:tracePt t="37645" x="6954838" y="3559175"/>
          <p14:tracePt t="37652" x="6915150" y="3606800"/>
          <p14:tracePt t="37666" x="6883400" y="3644900"/>
          <p14:tracePt t="37669" x="6843713" y="3700463"/>
          <p14:tracePt t="37673" x="6827838" y="3756025"/>
          <p14:tracePt t="37680" x="6819900" y="3779838"/>
          <p14:tracePt t="37687" x="6805613" y="3825875"/>
          <p14:tracePt t="37696" x="6797675" y="3881438"/>
          <p14:tracePt t="37702" x="6797675" y="3897313"/>
          <p14:tracePt t="37712" x="6797675" y="3929063"/>
          <p14:tracePt t="37717" x="6797675" y="3968750"/>
          <p14:tracePt t="37729" x="6797675" y="3992563"/>
          <p14:tracePt t="37732" x="6797675" y="4054475"/>
          <p14:tracePt t="37740" x="6797675" y="4086225"/>
          <p14:tracePt t="37750" x="6797675" y="4117975"/>
          <p14:tracePt t="37755" x="6797675" y="4141788"/>
          <p14:tracePt t="37763" x="6819900" y="4173538"/>
          <p14:tracePt t="37771" x="6851650" y="4227513"/>
          <p14:tracePt t="37781" x="6859588" y="4259263"/>
          <p14:tracePt t="37784" x="6899275" y="4306888"/>
          <p14:tracePt t="37797" x="6962775" y="4378325"/>
          <p14:tracePt t="37801" x="6986588" y="4408488"/>
          <p14:tracePt t="37810" x="7032625" y="4448175"/>
          <p14:tracePt t="37814" x="7104063" y="4527550"/>
          <p14:tracePt t="37822" x="7207250" y="4598988"/>
          <p14:tracePt t="37830" x="7245350" y="4629150"/>
          <p14:tracePt t="37837" x="7348538" y="4692650"/>
          <p14:tracePt t="37846" x="7466013" y="4772025"/>
          <p14:tracePt t="37852" x="7585075" y="4833938"/>
          <p14:tracePt t="37863" x="7694613" y="4889500"/>
          <p14:tracePt t="37867" x="7843838" y="4945063"/>
          <p14:tracePt t="37883" x="7923213" y="4968875"/>
          <p14:tracePt t="37885" x="8026400" y="4992688"/>
          <p14:tracePt t="37890" x="8167688" y="4999038"/>
          <p14:tracePt t="37897" x="8308975" y="4999038"/>
          <p14:tracePt t="37905" x="8356600" y="4999038"/>
          <p14:tracePt t="37913" x="8482013" y="5014913"/>
          <p14:tracePt t="37920" x="8624888" y="5014913"/>
          <p14:tracePt t="37931" x="8686800" y="5014913"/>
          <p14:tracePt t="37935" x="8843963" y="5014913"/>
          <p14:tracePt t="37946" x="9002713" y="5014913"/>
          <p14:tracePt t="37951" x="9080500" y="5014913"/>
          <p14:tracePt t="37962" x="9253538" y="5014913"/>
          <p14:tracePt t="37965" x="9420225" y="5014913"/>
          <p14:tracePt t="37972" x="9545638" y="5014913"/>
          <p14:tracePt t="37996" x="9726613" y="5014913"/>
          <p14:tracePt t="37999" x="9853613" y="5014913"/>
          <p14:tracePt t="38003" x="9931400" y="4999038"/>
          <p14:tracePt t="38013" x="10042525" y="4976813"/>
          <p14:tracePt t="38017" x="10167938" y="4960938"/>
          <p14:tracePt t="38030" x="10207625" y="4953000"/>
          <p14:tracePt t="38033" x="10317163" y="4929188"/>
          <p14:tracePt t="38040" x="10436225" y="4889500"/>
          <p14:tracePt t="38048" x="10561638" y="4826000"/>
          <p14:tracePt t="38055" x="10609263" y="4795838"/>
          <p14:tracePt t="38064" x="10710863" y="4732338"/>
          <p14:tracePt t="38070" x="10782300" y="4668838"/>
          <p14:tracePt t="38080" x="10821988" y="4637088"/>
          <p14:tracePt t="38096" x="10987088" y="4479925"/>
          <p14:tracePt t="38100" x="11058525" y="4394200"/>
          <p14:tracePt t="38110" x="11080750" y="4354513"/>
          <p14:tracePt t="38114" x="11112500" y="4298950"/>
          <p14:tracePt t="38123" x="11136313" y="4243388"/>
          <p14:tracePt t="38131" x="11144250" y="4205288"/>
          <p14:tracePt t="38137" x="11144250" y="4157663"/>
          <p14:tracePt t="38147" x="11152188" y="4078288"/>
          <p14:tracePt t="38152" x="11152188" y="4062413"/>
          <p14:tracePt t="38163" x="11152188" y="4016375"/>
          <p14:tracePt t="38183" x="11152188" y="4008438"/>
          <p14:tracePt t="38191" x="11144250" y="3976688"/>
          <p14:tracePt t="38197" x="11136313" y="3960813"/>
          <p14:tracePt t="38205" x="11112500" y="3921125"/>
          <p14:tracePt t="38217" x="11088688" y="3889375"/>
          <p14:tracePt t="38220" x="11074400" y="3873500"/>
          <p14:tracePt t="38231" x="11018838" y="3833813"/>
          <p14:tracePt t="38235" x="10947400" y="3803650"/>
          <p14:tracePt t="38245" x="10883900" y="3763963"/>
          <p14:tracePt t="38250" x="10814050" y="3732213"/>
          <p14:tracePt t="38261" x="10726738" y="3692525"/>
          <p14:tracePt t="38265" x="10577513" y="3629025"/>
          <p14:tracePt t="38272" x="10529888" y="3606800"/>
          <p14:tracePt t="38281" x="10412413" y="3551238"/>
          <p14:tracePt t="38287" x="10301288" y="3527425"/>
          <p14:tracePt t="38316" x="10136188" y="3495675"/>
          <p14:tracePt t="38319" x="9915525" y="3471863"/>
          <p14:tracePt t="38330" x="9875838" y="3455988"/>
          <p14:tracePt t="38333" x="9766300" y="3448050"/>
          <p14:tracePt t="38340" x="9625013" y="3448050"/>
          <p14:tracePt t="38348" x="9577388" y="3448050"/>
          <p14:tracePt t="38354" x="9420225" y="3432175"/>
          <p14:tracePt t="38363" x="9293225" y="3425825"/>
          <p14:tracePt t="38370" x="9199563" y="3425825"/>
          <p14:tracePt t="38387" x="8955088" y="3409950"/>
          <p14:tracePt t="38397" x="8843963" y="3409950"/>
          <p14:tracePt t="38400" x="8797925" y="3409950"/>
          <p14:tracePt t="38417" x="8624888" y="3409950"/>
          <p14:tracePt t="38422" x="8545513" y="3409950"/>
          <p14:tracePt t="38430" x="8521700" y="3409950"/>
          <p14:tracePt t="38437" x="8420100" y="3425825"/>
          <p14:tracePt t="38448" x="8356600" y="3432175"/>
          <p14:tracePt t="38466" x="8245475" y="3463925"/>
          <p14:tracePt t="38468" x="8183563" y="3479800"/>
          <p14:tracePt t="38478" x="8159750" y="3487738"/>
          <p14:tracePt t="38489" x="8128000" y="3503613"/>
          <p14:tracePt t="38491" x="8088313" y="3535363"/>
          <p14:tracePt t="38505" x="8072438" y="3567113"/>
          <p14:tracePt t="38514" x="8040688" y="3590925"/>
          <p14:tracePt t="38519" x="8018463" y="3614738"/>
          <p14:tracePt t="38530" x="8002588" y="3636963"/>
          <p14:tracePt t="38535" x="7954963" y="3684588"/>
          <p14:tracePt t="38547" x="7915275" y="3732213"/>
          <p14:tracePt t="38550" x="7899400" y="3756025"/>
          <p14:tracePt t="38557" x="7875588" y="3779838"/>
          <p14:tracePt t="38565" x="7843838" y="3833813"/>
          <p14:tracePt t="38572" x="7827963" y="3857625"/>
          <p14:tracePt t="38581" x="7813675" y="3897313"/>
          <p14:tracePt t="38587" x="7789863" y="3952875"/>
          <p14:tracePt t="38597" x="7781925" y="3984625"/>
          <p14:tracePt t="38602" x="7781925" y="3992563"/>
          <p14:tracePt t="38614" x="7781925" y="4022725"/>
          <p14:tracePt t="38617" x="7781925" y="4070350"/>
          <p14:tracePt t="38629" x="7781925" y="4086225"/>
          <p14:tracePt t="38632" x="7781925" y="4149725"/>
          <p14:tracePt t="38639" x="7781925" y="4213225"/>
          <p14:tracePt t="38647" x="7781925" y="4235450"/>
          <p14:tracePt t="38655" x="7789863" y="4306888"/>
          <p14:tracePt t="38664" x="7813675" y="4362450"/>
          <p14:tracePt t="38670" x="7851775" y="4432300"/>
          <p14:tracePt t="38681" x="7875588" y="4471988"/>
          <p14:tracePt t="38685" x="7915275" y="4527550"/>
          <p14:tracePt t="38695" x="7962900" y="4598988"/>
          <p14:tracePt t="38701" x="7986713" y="4629150"/>
          <p14:tracePt t="38710" x="8056563" y="4700588"/>
          <p14:tracePt t="38716" x="8175625" y="4764088"/>
          <p14:tracePt t="38722" x="8229600" y="4787900"/>
          <p14:tracePt t="38738" x="8474075" y="4889500"/>
          <p14:tracePt t="38748" x="8609013" y="4929188"/>
          <p14:tracePt t="38752" x="8655050" y="4953000"/>
          <p14:tracePt t="38762" x="8758238" y="4976813"/>
          <p14:tracePt t="38767" x="8883650" y="4999038"/>
          <p14:tracePt t="38778" x="8939213" y="5006975"/>
          <p14:tracePt t="38782" x="9064625" y="5006975"/>
          <p14:tracePt t="38790" x="9167813" y="5006975"/>
          <p14:tracePt t="38797" x="9269413" y="5006975"/>
          <p14:tracePt t="38815" x="9513888" y="5006975"/>
          <p14:tracePt t="38820" x="9632950" y="4992688"/>
          <p14:tracePt t="38831" x="9678988" y="4984750"/>
          <p14:tracePt t="38835" x="9798050" y="4945063"/>
          <p14:tracePt t="38847" x="9939338" y="4889500"/>
          <p14:tracePt t="38850" x="9979025" y="4873625"/>
          <p14:tracePt t="38857" x="10080625" y="4826000"/>
          <p14:tracePt t="38865" x="10199688" y="4772025"/>
          <p14:tracePt t="38872" x="10231438" y="4756150"/>
          <p14:tracePt t="38888" x="10436225" y="4652963"/>
          <p14:tracePt t="38898" x="10521950" y="4605338"/>
          <p14:tracePt t="38902" x="10593388" y="4567238"/>
          <p14:tracePt t="38918" x="10821988" y="4479925"/>
          <p14:tracePt t="38925" x="10907713" y="4432300"/>
          <p14:tracePt t="38932" x="10931525" y="4402138"/>
          <p14:tracePt t="38947" x="11002963" y="4346575"/>
          <p14:tracePt t="38955" x="11066463" y="4259263"/>
          <p14:tracePt t="38964" x="11104563" y="4181475"/>
          <p14:tracePt t="38969" x="11112500" y="4110038"/>
          <p14:tracePt t="38981" x="11112500" y="4094163"/>
          <p14:tracePt t="38985" x="11112500" y="4046538"/>
          <p14:tracePt t="38996" x="11112500" y="4000500"/>
          <p14:tracePt t="39008" x="11112500" y="3976688"/>
          <p14:tracePt t="39014" x="11112500" y="3960813"/>
          <p14:tracePt t="39016" x="11112500" y="3944938"/>
          <p14:tracePt t="39022" x="11112500" y="3929063"/>
          <p14:tracePt t="39032" x="11096625" y="3905250"/>
          <p14:tracePt t="39037" x="11066463" y="3865563"/>
          <p14:tracePt t="39048" x="11026775" y="3819525"/>
          <p14:tracePt t="39053" x="11002963" y="3795713"/>
          <p14:tracePt t="39063" x="10955338" y="3740150"/>
          <p14:tracePt t="39075" x="10861675" y="3668713"/>
          <p14:tracePt t="39081" x="10821988" y="3636963"/>
          <p14:tracePt t="39090" x="10601325" y="3455988"/>
          <p14:tracePt t="39098" x="10466388" y="3362325"/>
          <p14:tracePt t="39104" x="10412413" y="3330575"/>
          <p14:tracePt t="39115" x="10277475" y="3251200"/>
          <p14:tracePt t="39120" x="10207625" y="3205163"/>
          <p14:tracePt t="39129" x="10128250" y="3149600"/>
          <p14:tracePt t="39135" x="10042525" y="3101975"/>
          <p14:tracePt t="39148" x="9923463" y="3054350"/>
          <p14:tracePt t="39151" x="9867900" y="3016250"/>
          <p14:tracePt t="39157" x="9758363" y="2984500"/>
          <p14:tracePt t="39165" x="9671050" y="2960688"/>
          <p14:tracePt t="39172" x="9663113" y="2960688"/>
          <p14:tracePt t="39184" x="9640888" y="2952750"/>
          <p14:tracePt t="39188" x="9569450" y="2928938"/>
          <p14:tracePt t="39203" x="9444038" y="2905125"/>
          <p14:tracePt t="39214" x="9340850" y="2881313"/>
          <p14:tracePt t="39217" x="9231313" y="2865438"/>
          <p14:tracePt t="39227" x="9199563" y="2857500"/>
          <p14:tracePt t="39234" x="9072563" y="2849563"/>
          <p14:tracePt t="39253" x="8843963" y="2835275"/>
          <p14:tracePt t="39255" x="8797925" y="2835275"/>
          <p14:tracePt t="39264" x="8702675" y="2835275"/>
          <p14:tracePt t="39270" x="8609013" y="2835275"/>
          <p14:tracePt t="39283" x="8585200" y="2835275"/>
          <p14:tracePt t="39293" x="8458200" y="2857500"/>
          <p14:tracePt t="39300" x="8372475" y="2897188"/>
          <p14:tracePt t="39307" x="8364538" y="2897188"/>
          <p14:tracePt t="39316" x="8308975" y="2928938"/>
          <p14:tracePt t="39323" x="8237538" y="2976563"/>
          <p14:tracePt t="39331" x="8223250" y="3000375"/>
          <p14:tracePt t="39337" x="8159750" y="3046413"/>
          <p14:tracePt t="39347" x="8088313" y="3101975"/>
          <p14:tracePt t="39352" x="8040688" y="3133725"/>
          <p14:tracePt t="39363" x="7970838" y="3197225"/>
          <p14:tracePt t="39381" x="7907338" y="3267075"/>
          <p14:tracePt t="39384" x="7827963" y="3354388"/>
          <p14:tracePt t="39390" x="7781925" y="3425825"/>
          <p14:tracePt t="39398" x="7734300" y="3495675"/>
          <p14:tracePt t="39405" x="7702550" y="3535363"/>
          <p14:tracePt t="39416" x="7654925" y="3622675"/>
          <p14:tracePt t="39420" x="7623175" y="3676650"/>
          <p14:tracePt t="39435" x="7585075" y="3763963"/>
          <p14:tracePt t="39449" x="7561263" y="3833813"/>
          <p14:tracePt t="39451" x="7553325" y="3857625"/>
          <p14:tracePt t="39457" x="7521575" y="3913188"/>
          <p14:tracePt t="39465" x="7497763" y="3976688"/>
          <p14:tracePt t="39472" x="7489825" y="4030663"/>
          <p14:tracePt t="39483" x="7481888" y="4062413"/>
          <p14:tracePt t="39487" x="7466013" y="4117975"/>
          <p14:tracePt t="39496" x="7466013" y="4181475"/>
          <p14:tracePt t="39502" x="7466013" y="4197350"/>
          <p14:tracePt t="39512" x="7466013" y="4251325"/>
          <p14:tracePt t="39517" x="7466013" y="4306888"/>
          <p14:tracePt t="39524" x="7466013" y="4330700"/>
          <p14:tracePt t="39532" x="7466013" y="4402138"/>
          <p14:tracePt t="39541" x="7481888" y="4487863"/>
          <p14:tracePt t="39549" x="7521575" y="4551363"/>
          <p14:tracePt t="39555" x="7537450" y="4591050"/>
          <p14:tracePt t="39570" x="7670800" y="4708525"/>
          <p14:tracePt t="39580" x="7758113" y="4772025"/>
          <p14:tracePt t="39584" x="7781925" y="4795838"/>
          <p14:tracePt t="39592" x="7867650" y="4849813"/>
          <p14:tracePt t="39600" x="7915275" y="4881563"/>
          <p14:tracePt t="39617" x="8096250" y="4992688"/>
          <p14:tracePt t="39622" x="8183563" y="5022850"/>
          <p14:tracePt t="39631" x="8237538" y="5062538"/>
          <p14:tracePt t="39637" x="8340725" y="5094288"/>
          <p14:tracePt t="39647" x="8404225" y="5118100"/>
          <p14:tracePt t="39654" x="8489950" y="5141913"/>
          <p14:tracePt t="39667" x="8585200" y="5165725"/>
          <p14:tracePt t="39670" x="8710613" y="5181600"/>
          <p14:tracePt t="39675" x="8750300" y="5189538"/>
          <p14:tracePt t="39686" x="8859838" y="5211763"/>
          <p14:tracePt t="39690" x="8978900" y="5227638"/>
          <p14:tracePt t="39699" x="9072563" y="5251450"/>
          <p14:tracePt t="39705" x="9112250" y="5251450"/>
          <p14:tracePt t="39716" x="9167813" y="5251450"/>
          <p14:tracePt t="39730" x="9207500" y="5251450"/>
          <p14:tracePt t="39732" x="9231313" y="5251450"/>
          <p14:tracePt t="39735" x="9277350" y="5251450"/>
          <p14:tracePt t="39742" x="9340850" y="5235575"/>
          <p14:tracePt t="39750" x="9372600" y="5227638"/>
          <p14:tracePt t="39759" x="9404350" y="5219700"/>
          <p14:tracePt t="39768" x="9458325" y="5189538"/>
          <p14:tracePt t="39772" x="9513888" y="5157788"/>
          <p14:tracePt t="39782" x="9545638" y="5133975"/>
          <p14:tracePt t="39788" x="9593263" y="5110163"/>
          <p14:tracePt t="39797" x="9648825" y="5062538"/>
          <p14:tracePt t="39802" x="9663113" y="5046663"/>
          <p14:tracePt t="39816" x="9718675" y="4999038"/>
          <p14:tracePt t="39818" x="9726613" y="4976813"/>
          <p14:tracePt t="39824" x="9726613" y="4968875"/>
          <p14:tracePt t="39832" x="9726613" y="4960938"/>
          <p14:tracePt t="39925" x="9702800" y="4960938"/>
          <p14:tracePt t="39932" x="9678988" y="4968875"/>
          <p14:tracePt t="39940" x="9663113" y="4976813"/>
          <p14:tracePt t="39951" x="9625013" y="4999038"/>
          <p14:tracePt t="39956" x="9585325" y="5014913"/>
          <p14:tracePt t="39967" x="9569450" y="5022850"/>
          <p14:tracePt t="39974" x="9545638" y="5046663"/>
          <p14:tracePt t="39984" x="9505950" y="5054600"/>
          <p14:tracePt t="39987" x="9482138" y="5054600"/>
          <p14:tracePt t="39991" x="9450388" y="5062538"/>
          <p14:tracePt t="40000" x="9380538" y="5070475"/>
          <p14:tracePt t="40005" x="9332913" y="5070475"/>
          <p14:tracePt t="40017" x="9293225" y="5078413"/>
          <p14:tracePt t="40020" x="9215438" y="5078413"/>
          <p14:tracePt t="40030" x="9136063" y="5094288"/>
          <p14:tracePt t="40034" x="9112250" y="5094288"/>
          <p14:tracePt t="40042" x="9034463" y="5094288"/>
          <p14:tracePt t="40050" x="8955088" y="5102225"/>
          <p14:tracePt t="40057" x="8923338" y="5102225"/>
          <p14:tracePt t="40066" x="8821738" y="5102225"/>
          <p14:tracePt t="40072" x="8710613" y="5102225"/>
          <p14:tracePt t="40083" x="8601075" y="5102225"/>
          <p14:tracePt t="40087" x="8553450" y="5102225"/>
          <p14:tracePt t="40097" x="8442325" y="5102225"/>
          <p14:tracePt t="40103" x="8396288" y="5102225"/>
          <p14:tracePt t="40117" x="8372475" y="5102225"/>
          <p14:tracePt t="40119" x="8332788" y="5102225"/>
          <p14:tracePt t="40124" x="8293100" y="5094288"/>
          <p14:tracePt t="40133" x="8269288" y="5078413"/>
          <p14:tracePt t="40143" x="8229600" y="5054600"/>
          <p14:tracePt t="40150" x="8159750" y="5006975"/>
          <p14:tracePt t="40155" x="8088313" y="4953000"/>
          <p14:tracePt t="40163" x="8064500" y="4937125"/>
          <p14:tracePt t="40187" x="7962900" y="4833938"/>
          <p14:tracePt t="40189" x="7947025" y="4779963"/>
          <p14:tracePt t="40194" x="7939088" y="4779963"/>
          <p14:tracePt t="40201" x="7939088" y="4724400"/>
          <p14:tracePt t="40207" x="7931150" y="4700588"/>
          <p14:tracePt t="40223" x="7931150" y="4591050"/>
          <p14:tracePt t="40233" x="7931150" y="4527550"/>
          <p14:tracePt t="40237" x="7931150" y="4487863"/>
          <p14:tracePt t="40248" x="7931150" y="4464050"/>
          <p14:tracePt t="40253" x="7931150" y="4416425"/>
          <p14:tracePt t="40268" x="7931150" y="4330700"/>
          <p14:tracePt t="40275" x="7931150" y="4306888"/>
          <p14:tracePt t="40283" x="7931150" y="4291013"/>
          <p14:tracePt t="40289" x="7939088" y="4243388"/>
          <p14:tracePt t="40299" x="7970838" y="4189413"/>
          <p14:tracePt t="40306" x="8018463" y="4141788"/>
          <p14:tracePt t="40319" x="8040688" y="4125913"/>
          <p14:tracePt t="40323" x="8104188" y="4094163"/>
          <p14:tracePt t="40331" x="8143875" y="4062413"/>
          <p14:tracePt t="40335" x="8175625" y="4054475"/>
          <p14:tracePt t="40342" x="8199438" y="4038600"/>
          <p14:tracePt t="40358" x="8229600" y="4022725"/>
          <p14:tracePt t="40367" x="8237538" y="4022725"/>
          <p14:tracePt t="40388" x="8237538" y="4008438"/>
          <p14:tracePt t="40398" x="8237538" y="4000500"/>
          <p14:tracePt t="40410" x="8237538" y="3992563"/>
          <p14:tracePt t="40417" x="8237538" y="3968750"/>
          <p14:tracePt t="40424" x="8237538" y="3944938"/>
          <p14:tracePt t="40434" x="8237538" y="3937000"/>
          <p14:tracePt t="40453" x="8223250" y="3881438"/>
          <p14:tracePt t="40457" x="8191500" y="3857625"/>
          <p14:tracePt t="40466" x="8191500" y="3849688"/>
          <p14:tracePt t="40470" x="8143875" y="3825875"/>
          <p14:tracePt t="40478" x="8120063" y="3811588"/>
          <p14:tracePt t="40490" x="8088313" y="3779838"/>
          <p14:tracePt t="40492" x="8064500" y="3763963"/>
          <p14:tracePt t="40500" x="8010525" y="3740150"/>
          <p14:tracePt t="40507" x="7994650" y="3732213"/>
          <p14:tracePt t="40516" x="7947025" y="3716338"/>
          <p14:tracePt t="40522" x="7907338" y="3708400"/>
          <p14:tracePt t="40533" x="7899400" y="3708400"/>
          <p14:tracePt t="40540" x="7867650" y="3700463"/>
          <p14:tracePt t="40549" x="7835900" y="3700463"/>
          <p14:tracePt t="40552" x="7789863" y="3700463"/>
          <p14:tracePt t="40560" x="7766050" y="3700463"/>
          <p14:tracePt t="40567" x="7710488" y="3684588"/>
          <p14:tracePt t="40574" x="7662863" y="3684588"/>
          <p14:tracePt t="40585" x="7646988" y="3684588"/>
          <p14:tracePt t="40590" x="7600950" y="3684588"/>
          <p14:tracePt t="40600" x="7553325" y="3684588"/>
          <p14:tracePt t="40605" x="7529513" y="3684588"/>
          <p14:tracePt t="40616" x="7489825" y="3684588"/>
          <p14:tracePt t="40621" x="7442200" y="3684588"/>
          <p14:tracePt t="40628" x="7396163" y="3684588"/>
          <p14:tracePt t="40635" x="7380288" y="3684588"/>
          <p14:tracePt t="40642" x="7332663" y="3684588"/>
          <p14:tracePt t="40650" x="7269163" y="3700463"/>
          <p14:tracePt t="40657" x="7253288" y="3708400"/>
          <p14:tracePt t="40667" x="7221538" y="3716338"/>
          <p14:tracePt t="40673" x="7213600" y="3748088"/>
          <p14:tracePt t="40687" x="7207250" y="3763963"/>
          <p14:tracePt t="40701" x="7199313" y="3795713"/>
          <p14:tracePt t="40703" x="7191375" y="3819525"/>
          <p14:tracePt t="40712" x="7191375" y="3841750"/>
          <p14:tracePt t="40720" x="7191375" y="3865563"/>
          <p14:tracePt t="40724" x="7191375" y="3897313"/>
          <p14:tracePt t="40734" x="7191375" y="3921125"/>
          <p14:tracePt t="40740" x="7191375" y="3952875"/>
          <p14:tracePt t="40750" x="7213600" y="3992563"/>
          <p14:tracePt t="40754" x="7221538" y="4008438"/>
          <p14:tracePt t="40766" x="7261225" y="4046538"/>
          <p14:tracePt t="40770" x="7292975" y="4102100"/>
          <p14:tracePt t="40778" x="7364413" y="4149725"/>
          <p14:tracePt t="40786" x="7380288" y="4173538"/>
          <p14:tracePt t="40792" x="7442200" y="4213225"/>
          <p14:tracePt t="40801" x="7505700" y="4259263"/>
          <p14:tracePt t="40808" x="7529513" y="4267200"/>
          <p14:tracePt t="40817" x="7593013" y="4298950"/>
          <p14:tracePt t="40822" x="7646988" y="4322763"/>
          <p14:tracePt t="40834" x="7670800" y="4330700"/>
          <p14:tracePt t="40837" x="7734300" y="4338638"/>
          <p14:tracePt t="40848" x="7797800" y="4338638"/>
          <p14:tracePt t="40853" x="7827963" y="4338638"/>
          <p14:tracePt t="40868" x="7891463" y="4338638"/>
          <p14:tracePt t="40875" x="7939088" y="4338638"/>
          <p14:tracePt t="40884" x="7970838" y="4338638"/>
          <p14:tracePt t="40890" x="8018463" y="4338638"/>
          <p14:tracePt t="40900" x="8064500" y="4338638"/>
          <p14:tracePt t="40921" x="8143875" y="4314825"/>
          <p14:tracePt t="40924" x="8191500" y="4291013"/>
          <p14:tracePt t="40928" x="8223250" y="4275138"/>
          <p14:tracePt t="40936" x="8237538" y="4259263"/>
          <p14:tracePt t="40943" x="8253413" y="4243388"/>
          <p14:tracePt t="40958" x="8293100" y="4165600"/>
          <p14:tracePt t="40967" x="8293100" y="4149725"/>
          <p14:tracePt t="40972" x="8301038" y="4102100"/>
          <p14:tracePt t="40982" x="8301038" y="4078288"/>
          <p14:tracePt t="41000" x="8308975" y="4030663"/>
          <p14:tracePt t="41004" x="8308975" y="3913188"/>
          <p14:tracePt t="41011" x="8308975" y="3881438"/>
          <p14:tracePt t="41018" x="8308975" y="3833813"/>
          <p14:tracePt t="41025" x="8324850" y="3795713"/>
          <p14:tracePt t="41035" x="8324850" y="3787775"/>
          <p14:tracePt t="41054" x="8332788" y="3740150"/>
          <p14:tracePt t="41065" x="8332788" y="3732213"/>
          <p14:tracePt t="41070" x="8332788" y="3724275"/>
          <p14:tracePt t="41078" x="8332788" y="3716338"/>
          <p14:tracePt t="41085" x="8332788" y="3708400"/>
          <p14:tracePt t="41101" x="8332788" y="3700463"/>
          <p14:tracePt t="41107" x="8332788" y="3692525"/>
          <p14:tracePt t="41131" x="8332788" y="3684588"/>
          <p14:tracePt t="41138" x="8316913" y="3668713"/>
          <p14:tracePt t="41145" x="8285163" y="3660775"/>
          <p14:tracePt t="41152" x="8285163" y="3652838"/>
          <p14:tracePt t="41160" x="8245475" y="3636963"/>
          <p14:tracePt t="41168" x="8223250" y="3622675"/>
          <p14:tracePt t="41174" x="8199438" y="3598863"/>
          <p14:tracePt t="41191" x="8175625" y="3575050"/>
          <p14:tracePt t="41199" x="8151813" y="3567113"/>
          <p14:tracePt t="41205" x="8143875" y="3567113"/>
          <p14:tracePt t="41216" x="8120063" y="3551238"/>
          <p14:tracePt t="41220" x="8096250" y="3543300"/>
          <p14:tracePt t="41227" x="8072438" y="3535363"/>
          <p14:tracePt t="41234" x="8048625" y="3535363"/>
          <p14:tracePt t="41242" x="8018463" y="3527425"/>
          <p14:tracePt t="41252" x="8002588" y="3519488"/>
          <p14:tracePt t="41257" x="7962900" y="3511550"/>
          <p14:tracePt t="41267" x="7915275" y="3503613"/>
          <p14:tracePt t="41283" x="7867650" y="3495675"/>
          <p14:tracePt t="41287" x="7835900" y="3495675"/>
          <p14:tracePt t="41295" x="7813675" y="3495675"/>
          <p14:tracePt t="41302" x="7797800" y="3495675"/>
          <p14:tracePt t="41310" x="7758113" y="3495675"/>
          <p14:tracePt t="41318" x="7734300" y="3495675"/>
          <p14:tracePt t="41325" x="7702550" y="3495675"/>
          <p14:tracePt t="41334" x="7694613" y="3495675"/>
          <p14:tracePt t="41340" x="7670800" y="3495675"/>
          <p14:tracePt t="41350" x="7639050" y="3495675"/>
          <p14:tracePt t="41355" x="7623175" y="3503613"/>
          <p14:tracePt t="41368" x="7600950" y="3511550"/>
          <p14:tracePt t="41370" x="7561263" y="3527425"/>
          <p14:tracePt t="41377" x="7545388" y="3543300"/>
          <p14:tracePt t="41385" x="7505700" y="3575050"/>
          <p14:tracePt t="41392" x="7473950" y="3614738"/>
          <p14:tracePt t="41401" x="7450138" y="3644900"/>
          <p14:tracePt t="41408" x="7434263" y="3668713"/>
          <p14:tracePt t="41418" x="7404100" y="3708400"/>
          <p14:tracePt t="41422" x="7396163" y="3732213"/>
          <p14:tracePt t="41432" x="7388225" y="3771900"/>
          <p14:tracePt t="41437" x="7380288" y="3795713"/>
          <p14:tracePt t="41445" x="7364413" y="3833813"/>
          <p14:tracePt t="41453" x="7364413" y="3849688"/>
          <p14:tracePt t="41473" x="7356475" y="3897313"/>
          <p14:tracePt t="41475" x="7356475" y="3968750"/>
          <p14:tracePt t="41485" x="7356475" y="3984625"/>
          <p14:tracePt t="41490" x="7356475" y="4016375"/>
          <p14:tracePt t="41502" x="7356475" y="4062413"/>
          <p14:tracePt t="41505" x="7356475" y="4078288"/>
          <p14:tracePt t="41512" x="7356475" y="4117975"/>
          <p14:tracePt t="41520" x="7380288" y="4173538"/>
          <p14:tracePt t="41535" x="7396163" y="4213225"/>
          <p14:tracePt t="41542" x="7412038" y="4235450"/>
          <p14:tracePt t="41558" x="7442200" y="4267200"/>
          <p14:tracePt t="41568" x="7450138" y="4283075"/>
          <p14:tracePt t="41572" x="7481888" y="4298950"/>
          <p14:tracePt t="41585" x="7497763" y="4314825"/>
          <p14:tracePt t="41596" x="7608888" y="4370388"/>
          <p14:tracePt t="41603" x="7734300" y="4408488"/>
          <p14:tracePt t="41619" x="7899400" y="4432300"/>
          <p14:tracePt t="41624" x="7994650" y="4432300"/>
          <p14:tracePt t="41635" x="8072438" y="4440238"/>
          <p14:tracePt t="41639" x="8199438" y="4440238"/>
          <p14:tracePt t="41654" x="8261350" y="4440238"/>
          <p14:tracePt t="41657" x="8308975" y="4440238"/>
          <p14:tracePt t="41662" x="8388350" y="4440238"/>
          <p14:tracePt t="41670" x="8482013" y="4440238"/>
          <p14:tracePt t="41677" x="8521700" y="4440238"/>
          <p14:tracePt t="41685" x="8577263" y="4416425"/>
          <p14:tracePt t="41692" x="8616950" y="4386263"/>
          <p14:tracePt t="41702" x="8655050" y="4346575"/>
          <p14:tracePt t="41707" x="8686800" y="4322763"/>
          <p14:tracePt t="41717" x="8734425" y="4259263"/>
          <p14:tracePt t="41722" x="8774113" y="4205288"/>
          <p14:tracePt t="41734" x="8797925" y="4181475"/>
          <p14:tracePt t="41739" x="8829675" y="4102100"/>
          <p14:tracePt t="41745" x="8837613" y="4038600"/>
          <p14:tracePt t="41753" x="8843963" y="4000500"/>
          <p14:tracePt t="41759" x="8843963" y="3937000"/>
          <p14:tracePt t="41768" x="8843963" y="3857625"/>
          <p14:tracePt t="41777" x="8843963" y="3748088"/>
          <p14:tracePt t="41786" x="8843963" y="3708400"/>
          <p14:tracePt t="41790" x="8805863" y="3598863"/>
          <p14:tracePt t="41800" x="8774113" y="3511550"/>
          <p14:tracePt t="41813" x="8726488" y="3448050"/>
          <p14:tracePt t="41828" x="8639175" y="3394075"/>
          <p14:tracePt t="41835" x="8577263" y="3362325"/>
          <p14:tracePt t="41842" x="8497888" y="3338513"/>
          <p14:tracePt t="41853" x="8474075" y="3330575"/>
          <p14:tracePt t="41857" x="8396288" y="3306763"/>
          <p14:tracePt t="41866" x="8324850" y="3282950"/>
          <p14:tracePt t="41884" x="8223250" y="3267075"/>
          <p14:tracePt t="41887" x="8183563" y="3251200"/>
          <p14:tracePt t="41894" x="8104188" y="3243263"/>
          <p14:tracePt t="41902" x="8064500" y="3243263"/>
          <p14:tracePt t="41912" x="8002588" y="3221038"/>
          <p14:tracePt t="41924" x="7939088" y="3213100"/>
          <p14:tracePt t="41927" x="7875588" y="3205163"/>
          <p14:tracePt t="41934" x="7859713" y="3205163"/>
          <p14:tracePt t="41940" x="7821613" y="3205163"/>
          <p14:tracePt t="41953" x="7797800" y="3205163"/>
          <p14:tracePt t="41955" x="7781925" y="3205163"/>
          <p14:tracePt t="41962" x="7758113" y="3205163"/>
          <p14:tracePt t="41970" x="7718425" y="3213100"/>
          <p14:tracePt t="41979" x="7702550" y="3221038"/>
          <p14:tracePt t="41988" x="7678738" y="3235325"/>
          <p14:tracePt t="41992" x="7639050" y="3267075"/>
          <p14:tracePt t="42020" x="7553325" y="3330575"/>
          <p14:tracePt t="42022" x="7521575" y="3378200"/>
          <p14:tracePt t="42033" x="7505700" y="3394075"/>
          <p14:tracePt t="42037" x="7489825" y="3425825"/>
          <p14:tracePt t="42044" x="7466013" y="3463925"/>
          <p14:tracePt t="42053" x="7450138" y="3495675"/>
          <p14:tracePt t="42060" x="7434263" y="3535363"/>
          <p14:tracePt t="42076" x="7388225" y="3636963"/>
          <p14:tracePt t="42084" x="7380288" y="3660775"/>
          <p14:tracePt t="42090" x="7380288" y="3724275"/>
          <p14:tracePt t="42099" x="7372350" y="3787775"/>
          <p14:tracePt t="42104" x="7372350" y="3803650"/>
          <p14:tracePt t="42112" x="7372350" y="3865563"/>
          <p14:tracePt t="42120" x="7372350" y="3913188"/>
          <p14:tracePt t="42127" x="7372350" y="3937000"/>
          <p14:tracePt t="42137" x="7380288" y="3992563"/>
          <p14:tracePt t="42142" x="7396163" y="4016375"/>
          <p14:tracePt t="42153" x="7412038" y="4030663"/>
          <p14:tracePt t="42157" x="7434263" y="4054475"/>
          <p14:tracePt t="42166" x="7450138" y="4086225"/>
          <p14:tracePt t="42172" x="7473950" y="4110038"/>
          <p14:tracePt t="42181" x="7481888" y="4117975"/>
          <p14:tracePt t="42187" x="7505700" y="4141788"/>
          <p14:tracePt t="42194" x="7521575" y="4157663"/>
          <p14:tracePt t="42207" x="7537450" y="4173538"/>
          <p14:tracePt t="42210" x="7577138" y="4197350"/>
          <p14:tracePt t="42219" x="7646988" y="4243388"/>
          <p14:tracePt t="42225" x="7686675" y="4251325"/>
          <p14:tracePt t="42234" x="7766050" y="4275138"/>
          <p14:tracePt t="42239" x="7851775" y="4298950"/>
          <p14:tracePt t="42252" x="7915275" y="4306888"/>
          <p14:tracePt t="42255" x="7954963" y="4322763"/>
          <p14:tracePt t="42262" x="8018463" y="4322763"/>
          <p14:tracePt t="42271" x="8080375" y="4322763"/>
          <p14:tracePt t="42277" x="8120063" y="4322763"/>
          <p14:tracePt t="42295" x="8199438" y="4314825"/>
          <p14:tracePt t="42303" x="8269288" y="4291013"/>
          <p14:tracePt t="42307" x="8285163" y="4291013"/>
          <p14:tracePt t="42317" x="8332788" y="4267200"/>
          <p14:tracePt t="42322" x="8404225" y="4227513"/>
          <p14:tracePt t="42330" x="8420100" y="4219575"/>
          <p14:tracePt t="42338" x="8474075" y="4189413"/>
          <p14:tracePt t="42345" x="8505825" y="4149725"/>
          <p14:tracePt t="42353" x="8521700" y="4125913"/>
          <p14:tracePt t="42360" x="8553450" y="4086225"/>
          <p14:tracePt t="42369" x="8569325" y="4046538"/>
          <p14:tracePt t="42376" x="8577263" y="4016375"/>
          <p14:tracePt t="42390" x="8585200" y="3984625"/>
          <p14:tracePt t="42392" x="8601075" y="3944938"/>
          <p14:tracePt t="42401" x="8609013" y="3921125"/>
          <p14:tracePt t="42404" x="8609013" y="3905250"/>
          <p14:tracePt t="42414" x="8616950" y="3865563"/>
          <p14:tracePt t="42421" x="8616950" y="3833813"/>
          <p14:tracePt t="42427" x="8616950" y="3819525"/>
          <p14:tracePt t="42439" x="8601075" y="3771900"/>
          <p14:tracePt t="42442" x="8569325" y="3716338"/>
          <p14:tracePt t="42452" x="8553450" y="3684588"/>
          <p14:tracePt t="42458" x="8513763" y="3644900"/>
          <p14:tracePt t="42468" x="8466138" y="3590925"/>
          <p14:tracePt t="42474" x="8442325" y="3567113"/>
          <p14:tracePt t="42488" x="8396288" y="3519488"/>
          <p14:tracePt t="42494" x="8364538" y="3495675"/>
          <p14:tracePt t="42502" x="8348663" y="3487738"/>
          <p14:tracePt t="42510" x="8301038" y="3455988"/>
          <p14:tracePt t="42520" x="8245475" y="3417888"/>
          <p14:tracePt t="42525" x="8229600" y="3409950"/>
          <p14:tracePt t="42539" x="8183563" y="3394075"/>
          <p14:tracePt t="42540" x="8128000" y="3362325"/>
          <p14:tracePt t="42552" x="8088313" y="3354388"/>
          <p14:tracePt t="42554" x="8064500" y="3338513"/>
          <p14:tracePt t="42562" x="8032750" y="3338513"/>
          <p14:tracePt t="42570" x="8010525" y="3330575"/>
          <p14:tracePt t="42577" x="7994650" y="3330575"/>
          <p14:tracePt t="42587" x="7970838" y="3330575"/>
          <p14:tracePt t="42592" x="7954963" y="3330575"/>
          <p14:tracePt t="42602" x="7939088" y="3330575"/>
          <p14:tracePt t="42608" x="7923213" y="3330575"/>
          <p14:tracePt t="42618" x="7891463" y="3330575"/>
          <p14:tracePt t="42622" x="7851775" y="3354388"/>
          <p14:tracePt t="42630" x="7835900" y="3362325"/>
          <p14:tracePt t="42637" x="7797800" y="3378200"/>
          <p14:tracePt t="42647" x="7742238" y="3417888"/>
          <p14:tracePt t="42656" x="7726363" y="3417888"/>
          <p14:tracePt t="42660" x="7686675" y="3440113"/>
          <p14:tracePt t="42670" x="7646988" y="3471863"/>
          <p14:tracePt t="42676" x="7631113" y="3487738"/>
          <p14:tracePt t="42690" x="7569200" y="3543300"/>
          <p14:tracePt t="42704" x="7529513" y="3598863"/>
          <p14:tracePt t="42707" x="7505700" y="3622675"/>
          <p14:tracePt t="42712" x="7481888" y="3676650"/>
          <p14:tracePt t="42720" x="7450138" y="3748088"/>
          <p14:tracePt t="42727" x="7426325" y="3771900"/>
          <p14:tracePt t="42741" x="7412038" y="3825875"/>
          <p14:tracePt t="42743" x="7388225" y="3905250"/>
          <p14:tracePt t="42752" x="7388225" y="3929063"/>
          <p14:tracePt t="42757" x="7380288" y="3992563"/>
          <p14:tracePt t="42767" x="7364413" y="4046538"/>
          <p14:tracePt t="42772" x="7364413" y="4094163"/>
          <p14:tracePt t="42780" x="7364413" y="4102100"/>
          <p14:tracePt t="42788" x="7364413" y="4133850"/>
          <p14:tracePt t="42794" x="7364413" y="4165600"/>
          <p14:tracePt t="42805" x="7372350" y="4181475"/>
          <p14:tracePt t="42810" x="7388225" y="4213225"/>
          <p14:tracePt t="42820" x="7418388" y="4235450"/>
          <p14:tracePt t="42825" x="7434263" y="4267200"/>
          <p14:tracePt t="42843" x="7497763" y="4306888"/>
          <p14:tracePt t="42854" x="7569200" y="4330700"/>
          <p14:tracePt t="42857" x="7623175" y="4354513"/>
          <p14:tracePt t="42862" x="7694613" y="4378325"/>
          <p14:tracePt t="42870" x="7758113" y="4386263"/>
          <p14:tracePt t="42878" x="7781925" y="4386263"/>
          <p14:tracePt t="42887" x="7827963" y="4402138"/>
          <p14:tracePt t="42892" x="7867650" y="4402138"/>
          <p14:tracePt t="42902" x="7883525" y="4402138"/>
          <p14:tracePt t="42909" x="7907338" y="4402138"/>
          <p14:tracePt t="42924" x="7962900" y="4378325"/>
          <p14:tracePt t="42930" x="7986713" y="4362450"/>
          <p14:tracePt t="42937" x="8032750" y="4330700"/>
          <p14:tracePt t="42945" x="8080375" y="4291013"/>
          <p14:tracePt t="42955" x="8096250" y="4259263"/>
          <p14:tracePt t="42959" x="8128000" y="4213225"/>
          <p14:tracePt t="42970" x="8159750" y="4173538"/>
          <p14:tracePt t="42975" x="8167688" y="4141788"/>
          <p14:tracePt t="42983" x="8199438" y="4094163"/>
          <p14:tracePt t="42990" x="8223250" y="4038600"/>
          <p14:tracePt t="42997" x="8229600" y="4016375"/>
          <p14:tracePt t="43007" x="8237538" y="3968750"/>
          <p14:tracePt t="43012" x="8245475" y="3897313"/>
          <p14:tracePt t="43021" x="8245475" y="3833813"/>
          <p14:tracePt t="43027" x="8253413" y="3819525"/>
          <p14:tracePt t="43037" x="8253413" y="3771900"/>
          <p14:tracePt t="43042" x="8253413" y="3740150"/>
          <p14:tracePt t="43053" x="8253413" y="3724275"/>
          <p14:tracePt t="43057" x="8253413" y="3676650"/>
          <p14:tracePt t="43072" x="8245475" y="3629025"/>
          <p14:tracePt t="43080" x="8229600" y="3606800"/>
          <p14:tracePt t="43087" x="8207375" y="3590925"/>
          <p14:tracePt t="43094" x="8167688" y="3559175"/>
          <p14:tracePt t="43104" x="8143875" y="3543300"/>
          <p14:tracePt t="43112" x="8112125" y="3519488"/>
          <p14:tracePt t="43122" x="8072438" y="3503613"/>
          <p14:tracePt t="43125" x="8056563" y="3487738"/>
          <p14:tracePt t="43135" x="7994650" y="3463925"/>
          <p14:tracePt t="43140" x="7939088" y="3432175"/>
          <p14:tracePt t="43148" x="7907338" y="3425825"/>
          <p14:tracePt t="43155" x="7835900" y="3402013"/>
          <p14:tracePt t="43162" x="7773988" y="3394075"/>
          <p14:tracePt t="43171" x="7702550" y="3378200"/>
          <p14:tracePt t="43177" x="7686675" y="3370263"/>
          <p14:tracePt t="43205" x="7577138" y="3354388"/>
          <p14:tracePt t="43207" x="7545388" y="3354388"/>
          <p14:tracePt t="43215" x="7505700" y="3346450"/>
          <p14:tracePt t="43222" x="7489825" y="3346450"/>
          <p14:tracePt t="43229" x="7458075" y="3346450"/>
          <p14:tracePt t="43237" x="7418388" y="3346450"/>
          <p14:tracePt t="43247" x="7356475" y="3354388"/>
          <p14:tracePt t="43257" x="7340600" y="3362325"/>
          <p14:tracePt t="43263" x="7308850" y="3378200"/>
          <p14:tracePt t="43269" x="7277100" y="3402013"/>
          <p14:tracePt t="43274" x="7269163" y="3402013"/>
          <p14:tracePt t="43287" x="7245350" y="3425825"/>
          <p14:tracePt t="43291" x="7221538" y="3455988"/>
          <p14:tracePt t="43297" x="7191375" y="3479800"/>
          <p14:tracePt t="43305" x="7175500" y="3503613"/>
          <p14:tracePt t="43312" x="7143750" y="3543300"/>
          <p14:tracePt t="43321" x="7112000" y="3590925"/>
          <p14:tracePt t="43327" x="7104063" y="3614738"/>
          <p14:tracePt t="43339" x="7072313" y="3676650"/>
          <p14:tracePt t="43342" x="7064375" y="3724275"/>
          <p14:tracePt t="43352" x="7064375" y="3740150"/>
          <p14:tracePt t="43357" x="7064375" y="3787775"/>
          <p14:tracePt t="43365" x="7064375" y="3841750"/>
          <p14:tracePt t="43372" x="7072313" y="3849688"/>
          <p14:tracePt t="43380" x="7080250" y="3889375"/>
          <p14:tracePt t="43388" x="7112000" y="3944938"/>
          <p14:tracePt t="43395" x="7167563" y="4030663"/>
          <p14:tracePt t="43406" x="7183438" y="4054475"/>
          <p14:tracePt t="43410" x="7221538" y="4117975"/>
          <p14:tracePt t="43420" x="7285038" y="4181475"/>
          <p14:tracePt t="43425" x="7340600" y="4227513"/>
          <p14:tracePt t="43439" x="7412038" y="4275138"/>
          <p14:tracePt t="43441" x="7481888" y="4322763"/>
          <p14:tracePt t="43450" x="7537450" y="4354513"/>
          <p14:tracePt t="43457" x="7639050" y="4394200"/>
          <p14:tracePt t="43462" x="7718425" y="4424363"/>
          <p14:tracePt t="43473" x="7789863" y="4448175"/>
          <p14:tracePt t="43478" x="7813675" y="4448175"/>
          <p14:tracePt t="43488" x="7875588" y="4456113"/>
          <p14:tracePt t="43492" x="7939088" y="4456113"/>
          <p14:tracePt t="43503" x="7962900" y="4456113"/>
          <p14:tracePt t="43507" x="8032750" y="4456113"/>
          <p14:tracePt t="43515" x="8120063" y="4456113"/>
          <p14:tracePt t="43522" x="8151813" y="4456113"/>
          <p14:tracePt t="43530" x="8199438" y="4456113"/>
          <p14:tracePt t="43539" x="8245475" y="4456113"/>
          <p14:tracePt t="43545" x="8316913" y="4456113"/>
          <p14:tracePt t="43555" x="8340725" y="4440238"/>
          <p14:tracePt t="43560" x="8404225" y="4416425"/>
          <p14:tracePt t="43570" x="8458200" y="4386263"/>
          <p14:tracePt t="43575" x="8474075" y="4378325"/>
          <p14:tracePt t="43586" x="8529638" y="4314825"/>
          <p14:tracePt t="43590" x="8561388" y="4267200"/>
          <p14:tracePt t="43598" x="8585200" y="4243388"/>
          <p14:tracePt t="43606" x="8616950" y="4189413"/>
          <p14:tracePt t="43612" x="8655050" y="4133850"/>
          <p14:tracePt t="43622" x="8670925" y="4078288"/>
          <p14:tracePt t="43628" x="8670925" y="4054475"/>
          <p14:tracePt t="43638" x="8686800" y="3992563"/>
          <p14:tracePt t="43643" x="8686800" y="3897313"/>
          <p14:tracePt t="43654" x="8686800" y="3849688"/>
          <p14:tracePt t="43657" x="8686800" y="3787775"/>
          <p14:tracePt t="43665" x="8662988" y="3684588"/>
          <p14:tracePt t="43674" x="8632825" y="3629025"/>
          <p14:tracePt t="43680" x="8609013" y="3551238"/>
          <p14:tracePt t="43689" x="8561388" y="3479800"/>
          <p14:tracePt t="43695" x="8513763" y="3425825"/>
          <p14:tracePt t="43705" x="8497888" y="3394075"/>
          <p14:tracePt t="43710" x="8450263" y="3354388"/>
          <p14:tracePt t="43722" x="8404225" y="3322638"/>
          <p14:tracePt t="43725" x="8380413" y="3306763"/>
          <p14:tracePt t="43739" x="8340725" y="3282950"/>
          <p14:tracePt t="43742" x="8285163" y="3267075"/>
          <p14:tracePt t="43747" x="8285163" y="3259138"/>
          <p14:tracePt t="43755" x="8237538" y="3251200"/>
          <p14:tracePt t="43764" x="8207375" y="3243263"/>
          <p14:tracePt t="43773" x="8151813" y="3228975"/>
          <p14:tracePt t="43777" x="8128000" y="3228975"/>
          <p14:tracePt t="43788" x="8088313" y="3221038"/>
          <p14:tracePt t="43792" x="8040688" y="3221038"/>
          <p14:tracePt t="43808" x="7970838" y="3221038"/>
          <p14:tracePt t="43815" x="7923213" y="3221038"/>
          <p14:tracePt t="43823" x="7883525" y="3221038"/>
          <p14:tracePt t="43830" x="7821613" y="3235325"/>
          <p14:tracePt t="43838" x="7750175" y="3243263"/>
          <p14:tracePt t="43845" x="7702550" y="3251200"/>
          <p14:tracePt t="43855" x="7670800" y="3275013"/>
          <p14:tracePt t="43860" x="7608888" y="3290888"/>
          <p14:tracePt t="43875" x="7529513" y="3330575"/>
          <p14:tracePt t="43882" x="7481888" y="3386138"/>
          <p14:tracePt t="43889" x="7434263" y="3425825"/>
          <p14:tracePt t="43897" x="7418388" y="3463925"/>
          <p14:tracePt t="43905" x="7388225" y="3495675"/>
          <p14:tracePt t="43912" x="7356475" y="3567113"/>
          <p14:tracePt t="43922" x="7316788" y="3644900"/>
          <p14:tracePt t="43927" x="7300913" y="3676650"/>
          <p14:tracePt t="43939" x="7269163" y="3748088"/>
          <p14:tracePt t="43942" x="7245350" y="3819525"/>
          <p14:tracePt t="43953" x="7237413" y="3841750"/>
          <p14:tracePt t="43957" x="7229475" y="3905250"/>
          <p14:tracePt t="43964" x="7207250" y="4000500"/>
          <p14:tracePt t="43972" x="7207250" y="4030663"/>
          <p14:tracePt t="43980" x="7207250" y="4102100"/>
          <p14:tracePt t="44003" x="7207250" y="4213225"/>
          <p14:tracePt t="44006" x="7207250" y="4235450"/>
          <p14:tracePt t="44010" x="7213600" y="4298950"/>
          <p14:tracePt t="44020" x="7253288" y="4370388"/>
          <p14:tracePt t="44024" x="7269163" y="4394200"/>
          <p14:tracePt t="44032" x="7308850" y="4448175"/>
          <p14:tracePt t="44039" x="7380288" y="4511675"/>
          <p14:tracePt t="44047" x="7412038" y="4527550"/>
          <p14:tracePt t="44056" x="7497763" y="4575175"/>
          <p14:tracePt t="44062" x="7600950" y="4605338"/>
          <p14:tracePt t="44073" x="7710488" y="4645025"/>
          <p14:tracePt t="44077" x="7750175" y="4652963"/>
          <p14:tracePt t="44086" x="7875588" y="4684713"/>
          <p14:tracePt t="44092" x="7954963" y="4692650"/>
          <p14:tracePt t="44106" x="8040688" y="4700588"/>
          <p14:tracePt t="44109" x="8135938" y="4700588"/>
          <p14:tracePt t="44115" x="8245475" y="4700588"/>
          <p14:tracePt t="44123" x="8324850" y="4700588"/>
          <p14:tracePt t="44131" x="8420100" y="4700588"/>
          <p14:tracePt t="44140" x="8521700" y="4652963"/>
          <p14:tracePt t="44145" x="8601075" y="4613275"/>
          <p14:tracePt t="44155" x="8632825" y="4591050"/>
          <p14:tracePt t="44159" x="8686800" y="4527550"/>
          <p14:tracePt t="44174" x="8734425" y="4471988"/>
          <p14:tracePt t="44179" x="8750300" y="4448175"/>
          <p14:tracePt t="44184" x="8782050" y="4370388"/>
          <p14:tracePt t="44191" x="8821738" y="4298950"/>
          <p14:tracePt t="44197" x="8829675" y="4259263"/>
          <p14:tracePt t="44210" x="8851900" y="4181475"/>
          <p14:tracePt t="44212" x="8859838" y="4117975"/>
          <p14:tracePt t="44222" x="8859838" y="4022725"/>
          <p14:tracePt t="44227" x="8859838" y="3968750"/>
          <p14:tracePt t="44238" x="8859838" y="3889375"/>
          <p14:tracePt t="44243" x="8837613" y="3795713"/>
          <p14:tracePt t="44254" x="8813800" y="3756025"/>
          <p14:tracePt t="44257" x="8782050" y="3684588"/>
          <p14:tracePt t="44274" x="8718550" y="3582988"/>
          <p14:tracePt t="44280" x="8670925" y="3535363"/>
          <p14:tracePt t="44290" x="8616950" y="3487738"/>
          <p14:tracePt t="44295" x="8593138" y="3471863"/>
          <p14:tracePt t="44304" x="8529638" y="3425825"/>
          <p14:tracePt t="44310" x="8442325" y="3378200"/>
          <p14:tracePt t="44320" x="8356600" y="3354388"/>
          <p14:tracePt t="44325" x="8332788" y="3346450"/>
          <p14:tracePt t="44334" x="8261350" y="3338513"/>
          <p14:tracePt t="44341" x="8207375" y="3322638"/>
          <p14:tracePt t="44347" x="8183563" y="3322638"/>
          <p14:tracePt t="44356" x="8120063" y="3322638"/>
          <p14:tracePt t="44362" x="8072438" y="3322638"/>
          <p14:tracePt t="44392" x="8010525" y="3338513"/>
          <p14:tracePt t="44394" x="7954963" y="3370263"/>
          <p14:tracePt t="44406" x="7931150" y="3386138"/>
          <p14:tracePt t="44408" x="7907338" y="3417888"/>
          <p14:tracePt t="44415" x="7875588" y="3440113"/>
          <p14:tracePt t="44422" x="7867650" y="3448050"/>
          <p14:tracePt t="44431" x="7835900" y="3495675"/>
          <p14:tracePt t="44440" x="7821613" y="3511550"/>
          <p14:tracePt t="44445" x="7821613" y="3519488"/>
          <p14:tracePt t="44454" x="7813675" y="3535363"/>
          <p14:tracePt t="44460" x="7805738" y="3543300"/>
          <p14:tracePt t="44482" x="7797800" y="3543300"/>
          <p14:tracePt t="44490" x="7789863" y="3543300"/>
          <p14:tracePt t="44498" x="7781925" y="3543300"/>
          <p14:tracePt t="44512" x="7773988" y="3543300"/>
          <p14:tracePt t="44538" x="7766050" y="3543300"/>
          <p14:tracePt t="44542" x="7758113" y="3543300"/>
          <p14:tracePt t="44557" x="7750175" y="3543300"/>
          <p14:tracePt t="44564" x="7742238" y="3543300"/>
          <p14:tracePt t="44573" x="7734300" y="3535363"/>
          <p14:tracePt t="44580" x="7718425" y="3535363"/>
          <p14:tracePt t="44595" x="7710488" y="3527425"/>
          <p14:tracePt t="44604" x="7702550" y="3527425"/>
          <p14:tracePt t="44612" x="7694613" y="3527425"/>
          <p14:tracePt t="44633" x="7694613" y="3519488"/>
          <p14:tracePt t="44641" x="7686675" y="3503613"/>
          <p14:tracePt t="44647" x="7678738" y="3495675"/>
          <p14:tracePt t="44657" x="7654925" y="3471863"/>
          <p14:tracePt t="44662" x="7616825" y="3432175"/>
          <p14:tracePt t="44675" x="7608888" y="3417888"/>
          <p14:tracePt t="44678" x="7553325" y="3362325"/>
          <p14:tracePt t="44689" x="7505700" y="3306763"/>
          <p14:tracePt t="44692" x="7489825" y="3290888"/>
          <p14:tracePt t="44700" x="7458075" y="3235325"/>
          <p14:tracePt t="44708" x="7426325" y="3197225"/>
          <p14:tracePt t="44715" x="7396163" y="3141663"/>
          <p14:tracePt t="44723" x="7380288" y="3125788"/>
          <p14:tracePt t="44730" x="7364413" y="3086100"/>
          <p14:tracePt t="44740" x="7356475" y="3070225"/>
          <p14:tracePt t="44745" x="7332663" y="3046413"/>
          <p14:tracePt t="44754" x="7316788" y="3008313"/>
          <p14:tracePt t="44760" x="7300913" y="2968625"/>
          <p14:tracePt t="44772" x="7285038" y="2944813"/>
          <p14:tracePt t="44775" x="7285038" y="2921000"/>
          <p14:tracePt t="44782" x="7277100" y="2905125"/>
          <p14:tracePt t="44791" x="7277100" y="2873375"/>
          <p14:tracePt t="44797" x="7277100" y="2849563"/>
          <p14:tracePt t="44807" x="7277100" y="2819400"/>
          <p14:tracePt t="44812" x="7277100" y="2779713"/>
          <p14:tracePt t="44823" x="7277100" y="2763838"/>
          <p14:tracePt t="44827" x="7277100" y="2732088"/>
          <p14:tracePt t="44837" x="7277100" y="2630488"/>
          <p14:tracePt t="44842" x="7277100" y="2598738"/>
          <p14:tracePt t="44850" x="7277100" y="2511425"/>
          <p14:tracePt t="44866" x="7277100" y="2433638"/>
          <p14:tracePt t="44873" x="7261225" y="2266950"/>
          <p14:tracePt t="44880" x="7229475" y="2157413"/>
          <p14:tracePt t="44890" x="7199313" y="2039938"/>
          <p14:tracePt t="44895" x="7183438" y="2008188"/>
          <p14:tracePt t="44908" x="7175500" y="1952625"/>
          <p14:tracePt t="44912" x="7167563" y="1905000"/>
          <p14:tracePt t="44917" x="7167563" y="1889125"/>
          <p14:tracePt t="44925" x="7167563" y="1873250"/>
          <p14:tracePt t="44934" x="7167563" y="1865313"/>
          <p14:tracePt t="44941" x="7167563" y="1858963"/>
          <p14:tracePt t="44947" x="7167563" y="1851025"/>
          <p14:tracePt t="44956" x="7175500" y="1851025"/>
          <p14:tracePt t="44962" x="7191375" y="1843088"/>
          <p14:tracePt t="44972" x="7199313" y="1843088"/>
          <p14:tracePt t="44977" x="7237413" y="1843088"/>
          <p14:tracePt t="44991" x="7324725" y="1881188"/>
          <p14:tracePt t="44993" x="7348538" y="1889125"/>
          <p14:tracePt t="45005" x="7434263" y="1920875"/>
          <p14:tracePt t="45015" x="7569200" y="1944688"/>
          <p14:tracePt t="45024" x="7678738" y="1968500"/>
          <p14:tracePt t="45031" x="7726363" y="1968500"/>
          <p14:tracePt t="45040" x="7781925" y="1968500"/>
          <p14:tracePt t="45045" x="7843838" y="1968500"/>
          <p14:tracePt t="45054" x="7923213" y="1968500"/>
          <p14:tracePt t="45060" x="7978775" y="1944688"/>
          <p14:tracePt t="45068" x="8002588" y="1936750"/>
          <p14:tracePt t="45075" x="8040688" y="1897063"/>
          <p14:tracePt t="45082" x="8072438" y="1881188"/>
          <p14:tracePt t="45090" x="8096250" y="1858963"/>
          <p14:tracePt t="45097" x="8159750" y="1827213"/>
          <p14:tracePt t="45107" x="8183563" y="1811338"/>
          <p14:tracePt t="45112" x="8199438" y="1811338"/>
          <p14:tracePt t="45121" x="8229600" y="1803400"/>
          <p14:tracePt t="45127" x="8261350" y="1795463"/>
          <p14:tracePt t="45139" x="8301038" y="1795463"/>
          <p14:tracePt t="45142" x="8324850" y="1795463"/>
          <p14:tracePt t="45150" x="8388350" y="1787525"/>
          <p14:tracePt t="45157" x="8434388" y="1771650"/>
          <p14:tracePt t="45165" x="8474075" y="1771650"/>
          <p14:tracePt t="45175" x="8521700" y="1771650"/>
          <p14:tracePt t="45180" x="8601075" y="1763713"/>
          <p14:tracePt t="45190" x="8632825" y="1763713"/>
          <p14:tracePt t="45195" x="8718550" y="1763713"/>
          <p14:tracePt t="45206" x="8829675" y="1763713"/>
          <p14:tracePt t="45210" x="8955088" y="1763713"/>
          <p14:tracePt t="45217" x="9002713" y="1763713"/>
          <p14:tracePt t="45224" x="9159875" y="1763713"/>
          <p14:tracePt t="45232" x="9356725" y="1771650"/>
          <p14:tracePt t="45241" x="9436100" y="1771650"/>
          <p14:tracePt t="45247" x="9609138" y="1771650"/>
          <p14:tracePt t="45257" x="9782175" y="1771650"/>
          <p14:tracePt t="45263" x="9845675" y="1771650"/>
          <p14:tracePt t="45272" x="9971088" y="1771650"/>
          <p14:tracePt t="45277" x="10064750" y="1771650"/>
          <p14:tracePt t="45288" x="10191750" y="1763713"/>
          <p14:tracePt t="45292" x="10215563" y="1763713"/>
          <p14:tracePt t="45299" x="10261600" y="1747838"/>
          <p14:tracePt t="45308" x="10293350" y="1747838"/>
          <p14:tracePt t="45314" x="10317163" y="1731963"/>
          <p14:tracePt t="45324" x="10356850" y="1724025"/>
          <p14:tracePt t="45331" x="10380663" y="1716088"/>
          <p14:tracePt t="45340" x="10388600" y="1716088"/>
          <p14:tracePt t="45344" x="10412413" y="1708150"/>
          <p14:tracePt t="45357" x="10436225" y="1700213"/>
          <p14:tracePt t="45360" x="10460038" y="1692275"/>
          <p14:tracePt t="45367" x="10466388" y="1692275"/>
          <p14:tracePt t="45375" x="10482263" y="1684338"/>
          <p14:tracePt t="45382" x="10490200" y="1676400"/>
          <p14:tracePt t="45391" x="10498138" y="1676400"/>
          <p14:tracePt t="45398" x="10506075" y="1668463"/>
          <p14:tracePt t="45407" x="10514013" y="1654175"/>
          <p14:tracePt t="45412" x="10521950" y="1654175"/>
          <p14:tracePt t="45422" x="10521950" y="1646238"/>
          <p14:tracePt t="45428" x="10537825" y="1630363"/>
          <p14:tracePt t="45441" x="10537825" y="1614488"/>
          <p14:tracePt t="45445" x="10537825" y="1606550"/>
          <p14:tracePt t="45450" x="10537825" y="1590675"/>
          <p14:tracePt t="45457" x="10537825" y="1543050"/>
          <p14:tracePt t="45465" x="10529888" y="1519238"/>
          <p14:tracePt t="45474" x="10498138" y="1479550"/>
          <p14:tracePt t="45479" x="10452100" y="1425575"/>
          <p14:tracePt t="45491" x="10436225" y="1401763"/>
          <p14:tracePt t="45495" x="10388600" y="1362075"/>
          <p14:tracePt t="45505" x="10333038" y="1314450"/>
          <p14:tracePt t="45518" x="10231438" y="1268413"/>
          <p14:tracePt t="45525" x="10167938" y="1236663"/>
          <p14:tracePt t="45532" x="10088563" y="1196975"/>
          <p14:tracePt t="45542" x="10058400" y="1189038"/>
          <p14:tracePt t="45547" x="9971088" y="1157288"/>
          <p14:tracePt t="45564" x="9821863" y="1093788"/>
          <p14:tracePt t="45573" x="9694863" y="1085850"/>
          <p14:tracePt t="45577" x="9577388" y="1071563"/>
          <p14:tracePt t="45585" x="9529763" y="1071563"/>
          <p14:tracePt t="45593" x="9388475" y="1071563"/>
          <p14:tracePt t="45600" x="9245600" y="1071563"/>
          <p14:tracePt t="45608" x="9112250" y="1071563"/>
          <p14:tracePt t="45614" x="9056688" y="1071563"/>
          <p14:tracePt t="45624" x="8947150" y="1071563"/>
          <p14:tracePt t="45629" x="8821738" y="1071563"/>
          <p14:tracePt t="45640" x="8789988" y="1071563"/>
          <p14:tracePt t="45645" x="8694738" y="1071563"/>
          <p14:tracePt t="45656" x="8601075" y="1071563"/>
          <p14:tracePt t="45660" x="8545513" y="1071563"/>
          <p14:tracePt t="45667" x="8482013" y="1071563"/>
          <p14:tracePt t="45675" x="8388350" y="1071563"/>
          <p14:tracePt t="45682" x="8293100" y="1071563"/>
          <p14:tracePt t="45690" x="8261350" y="1071563"/>
          <p14:tracePt t="45697" x="8143875" y="1077913"/>
          <p14:tracePt t="45708" x="8032750" y="1077913"/>
          <p14:tracePt t="45712" x="7986713" y="1085850"/>
          <p14:tracePt t="45724" x="7859713" y="1101725"/>
          <p14:tracePt t="45727" x="7734300" y="1101725"/>
          <p14:tracePt t="45735" x="7654925" y="1109663"/>
          <p14:tracePt t="45743" x="7505700" y="1133475"/>
          <p14:tracePt t="45751" x="7348538" y="1149350"/>
          <p14:tracePt t="45760" x="7269163" y="1165225"/>
          <p14:tracePt t="45764" x="7207250" y="1173163"/>
          <p14:tracePt t="45776" x="7080250" y="1173163"/>
          <p14:tracePt t="45780" x="6970713" y="1189038"/>
          <p14:tracePt t="45789" x="6931025" y="1189038"/>
          <p14:tracePt t="45795" x="6835775" y="1189038"/>
          <p14:tracePt t="45806" x="6734175" y="1212850"/>
          <p14:tracePt t="45810" x="6710363" y="1220788"/>
          <p14:tracePt t="45817" x="6638925" y="1228725"/>
          <p14:tracePt t="45825" x="6569075" y="1252538"/>
          <p14:tracePt t="45832" x="6513513" y="1260475"/>
          <p14:tracePt t="45843" x="6489700" y="1274763"/>
          <p14:tracePt t="45859" x="6388100" y="1306513"/>
          <p14:tracePt t="45864" x="6332538" y="1346200"/>
          <p14:tracePt t="45870" x="6316663" y="1346200"/>
          <p14:tracePt t="45877" x="6276975" y="1370013"/>
          <p14:tracePt t="45891" x="6261100" y="1385888"/>
          <p14:tracePt t="45894" x="6237288" y="1393825"/>
          <p14:tracePt t="45900" x="6205538" y="1433513"/>
          <p14:tracePt t="45909" x="6183313" y="1465263"/>
          <p14:tracePt t="45914" x="6175375" y="1479550"/>
          <p14:tracePt t="45925" x="6151563" y="1519238"/>
          <p14:tracePt t="45931" x="6135688" y="1566863"/>
          <p14:tracePt t="45940" x="6127750" y="1590675"/>
          <p14:tracePt t="45945" x="6103938" y="1638300"/>
          <p14:tracePt t="45956" x="6096000" y="1684338"/>
          <p14:tracePt t="45960" x="6096000" y="1716088"/>
          <p14:tracePt t="45969" x="6096000" y="1771650"/>
          <p14:tracePt t="45977" x="6096000" y="1835150"/>
          <p14:tracePt t="45982" x="6096000" y="1912938"/>
          <p14:tracePt t="45993" x="6103938" y="1952625"/>
          <p14:tracePt t="45998" x="6151563" y="2016125"/>
          <p14:tracePt t="46009" x="6205538" y="2070100"/>
          <p14:tracePt t="46012" x="6237288" y="2093913"/>
          <p14:tracePt t="46023" x="6324600" y="2157413"/>
          <p14:tracePt t="46027" x="6426200" y="2220913"/>
          <p14:tracePt t="46034" x="6450013" y="2244725"/>
          <p14:tracePt t="46043" x="6553200" y="2298700"/>
          <p14:tracePt t="46050" x="6654800" y="2346325"/>
          <p14:tracePt t="46059" x="6765925" y="2386013"/>
          <p14:tracePt t="46065" x="6819900" y="2409825"/>
          <p14:tracePt t="46075" x="6978650" y="2449513"/>
          <p14:tracePt t="46080" x="7143750" y="2487613"/>
          <p14:tracePt t="46090" x="7221538" y="2511425"/>
          <p14:tracePt t="46095" x="7404100" y="2535238"/>
          <p14:tracePt t="46102" x="7561263" y="2566988"/>
          <p14:tracePt t="46110" x="7670800" y="2574925"/>
          <p14:tracePt t="46117" x="7766050" y="2574925"/>
          <p14:tracePt t="46126" x="7907338" y="2574925"/>
          <p14:tracePt t="46132" x="8048625" y="2574925"/>
          <p14:tracePt t="46142" x="8096250" y="2574925"/>
          <p14:tracePt t="46147" x="8207375" y="2574925"/>
          <p14:tracePt t="46156" x="8316913" y="2574925"/>
          <p14:tracePt t="46164" x="8340725" y="2574925"/>
          <p14:tracePt t="46176" x="8450263" y="2574925"/>
          <p14:tracePt t="46179" x="8577263" y="2559050"/>
          <p14:tracePt t="46186" x="8624888" y="2559050"/>
          <p14:tracePt t="46195" x="8766175" y="2559050"/>
          <p14:tracePt t="46210" x="8994775" y="2519363"/>
          <p14:tracePt t="46215" x="9072563" y="2511425"/>
          <p14:tracePt t="46225" x="9175750" y="2487613"/>
          <p14:tracePt t="46230" x="9285288" y="2471738"/>
          <p14:tracePt t="46240" x="9332913" y="2463800"/>
          <p14:tracePt t="46244" x="9450388" y="2441575"/>
          <p14:tracePt t="46252" x="9529763" y="2417763"/>
          <p14:tracePt t="46261" x="9585325" y="2401888"/>
          <p14:tracePt t="46267" x="9726613" y="2378075"/>
          <p14:tracePt t="46276" x="9883775" y="2370138"/>
          <p14:tracePt t="46283" x="9947275" y="2354263"/>
          <p14:tracePt t="46293" x="10128250" y="2330450"/>
          <p14:tracePt t="46308" x="10460038" y="2314575"/>
          <p14:tracePt t="46312" x="10521950" y="2306638"/>
          <p14:tracePt t="46323" x="10648950" y="2290763"/>
          <p14:tracePt t="46328" x="10742613" y="2290763"/>
          <p14:tracePt t="46335" x="10782300" y="2282825"/>
          <p14:tracePt t="46342" x="10861675" y="2266950"/>
          <p14:tracePt t="46349" x="10923588" y="2266950"/>
          <p14:tracePt t="46359" x="10963275" y="2266950"/>
          <p14:tracePt t="46366" x="11010900" y="2266950"/>
          <p14:tracePt t="46375" x="11074400" y="2266950"/>
          <p14:tracePt t="46380" x="11096625" y="2266950"/>
          <p14:tracePt t="46390" x="11168063" y="2266950"/>
          <p14:tracePt t="46395" x="11215688" y="2266950"/>
          <p14:tracePt t="46402" x="11301413" y="2266950"/>
          <p14:tracePt t="46410" x="11325225" y="2266950"/>
          <p14:tracePt t="46418" x="11372850" y="2266950"/>
          <p14:tracePt t="46427" x="11420475" y="2266950"/>
          <p14:tracePt t="46432" x="11436350" y="2266950"/>
          <p14:tracePt t="46442" x="11498263" y="2259013"/>
          <p14:tracePt t="46447" x="11561763" y="2259013"/>
          <p14:tracePt t="46457" x="11585575" y="2252663"/>
          <p14:tracePt t="46463" x="11633200" y="2252663"/>
          <p14:tracePt t="46478" x="11718925" y="2228850"/>
          <p14:tracePt t="46484" x="11734800" y="2228850"/>
          <p14:tracePt t="46492" x="11782425" y="2220913"/>
          <p14:tracePt t="46500" x="11837988" y="2189163"/>
          <p14:tracePt t="46509" x="11845925" y="2181225"/>
          <p14:tracePt t="46514" x="11861800" y="2157413"/>
          <p14:tracePt t="46524" x="11861800" y="2133600"/>
          <p14:tracePt t="46530" x="11861800" y="2125663"/>
          <p14:tracePt t="46538" x="11861800" y="2085975"/>
          <p14:tracePt t="46545" x="11861800" y="2047875"/>
          <p14:tracePt t="46552" x="11869738" y="2024063"/>
          <p14:tracePt t="46559" x="11869738" y="1992313"/>
          <p14:tracePt t="46567" x="11877675" y="1928813"/>
          <p14:tracePt t="46576" x="11877675" y="1865313"/>
          <p14:tracePt t="46582" x="11877675" y="1851025"/>
          <p14:tracePt t="46592" x="11869738" y="1803400"/>
          <p14:tracePt t="46600" x="11837988" y="1747838"/>
          <p14:tracePt t="46610" x="11814175" y="1716088"/>
          <p14:tracePt t="46613" x="11766550" y="1662113"/>
          <p14:tracePt t="46623" x="11680825" y="1590675"/>
          <p14:tracePt t="46627" x="11649075" y="1574800"/>
          <p14:tracePt t="46635" x="11577638" y="1519238"/>
          <p14:tracePt t="46643" x="11506200" y="1479550"/>
          <p14:tracePt t="46650" x="11436350" y="1457325"/>
          <p14:tracePt t="46659" x="11396663" y="1441450"/>
          <p14:tracePt t="46666" x="11341100" y="1417638"/>
          <p14:tracePt t="46676" x="11247438" y="1370013"/>
          <p14:tracePt t="46682" x="11207750" y="1362075"/>
          <p14:tracePt t="46692" x="11080750" y="1322388"/>
          <p14:tracePt t="46695" x="10947400" y="1290638"/>
          <p14:tracePt t="46703" x="10883900" y="1282700"/>
          <p14:tracePt t="46711" x="10742613" y="1260475"/>
          <p14:tracePt t="46717" x="10569575" y="1244600"/>
          <p14:tracePt t="46727" x="10412413" y="1220788"/>
          <p14:tracePt t="46734" x="10340975" y="1204913"/>
          <p14:tracePt t="46743" x="10167938" y="1196975"/>
          <p14:tracePt t="46747" x="10010775" y="1181100"/>
          <p14:tracePt t="46759" x="9947275" y="1181100"/>
          <p14:tracePt t="46763" x="9790113" y="1165225"/>
          <p14:tracePt t="46771" x="9710738" y="1157288"/>
          <p14:tracePt t="46777" x="9601200" y="1157288"/>
          <p14:tracePt t="46785" x="9474200" y="1157288"/>
          <p14:tracePt t="46793" x="9301163" y="1157288"/>
          <p14:tracePt t="46800" x="9112250" y="1157288"/>
          <p14:tracePt t="46809" x="9034463" y="1157288"/>
          <p14:tracePt t="46814" x="8859838" y="1157288"/>
          <p14:tracePt t="46825" x="8686800" y="1157288"/>
          <p14:tracePt t="46829" x="8624888" y="1157288"/>
          <p14:tracePt t="46843" x="8450263" y="1157288"/>
          <p14:tracePt t="46845" x="8293100" y="1157288"/>
          <p14:tracePt t="46863" x="8229600" y="1157288"/>
          <p14:tracePt t="46865" x="8088313" y="1157288"/>
          <p14:tracePt t="46867" x="7970838" y="1157288"/>
          <p14:tracePt t="46876" x="7843838" y="1157288"/>
          <p14:tracePt t="46882" x="7773988" y="1157288"/>
          <p14:tracePt t="46892" x="7694613" y="1157288"/>
          <p14:tracePt t="46899" x="7585075" y="1157288"/>
          <p14:tracePt t="46911" x="7553325" y="1157288"/>
          <p14:tracePt t="46915" x="7466013" y="1157288"/>
          <p14:tracePt t="46920" x="7388225" y="1157288"/>
          <p14:tracePt t="46927" x="7348538" y="1157288"/>
          <p14:tracePt t="46935" x="7277100" y="1157288"/>
          <p14:tracePt t="46943" x="7213600" y="1157288"/>
          <p14:tracePt t="46950" x="7119938" y="1173163"/>
          <p14:tracePt t="46959" x="7088188" y="1181100"/>
          <p14:tracePt t="46965" x="7040563" y="1189038"/>
          <p14:tracePt t="46976" x="6978650" y="1212850"/>
          <p14:tracePt t="46980" x="6946900" y="1220788"/>
          <p14:tracePt t="46991" x="6907213" y="1236663"/>
          <p14:tracePt t="47010" x="6827838" y="1306513"/>
          <p14:tracePt t="47017" x="6781800" y="1346200"/>
          <p14:tracePt t="47026" x="6726238" y="1401763"/>
          <p14:tracePt t="47032" x="6710363" y="1433513"/>
          <p14:tracePt t="47047" x="6654800" y="1503363"/>
          <p14:tracePt t="47049" x="6615113" y="1574800"/>
          <p14:tracePt t="47057" x="6607175" y="1606550"/>
          <p14:tracePt t="47062" x="6577013" y="1676400"/>
          <p14:tracePt t="47070" x="6529388" y="1763713"/>
          <p14:tracePt t="47078" x="6521450" y="1803400"/>
          <p14:tracePt t="47084" x="6497638" y="1865313"/>
          <p14:tracePt t="47093" x="6489700" y="1952625"/>
          <p14:tracePt t="47100" x="6473825" y="2000250"/>
          <p14:tracePt t="47111" x="6465888" y="2055813"/>
          <p14:tracePt t="47114" x="6465888" y="2085975"/>
          <p14:tracePt t="47126" x="6465888" y="2133600"/>
          <p14:tracePt t="47132" x="6465888" y="2157413"/>
          <p14:tracePt t="47141" x="6465888" y="2212975"/>
          <p14:tracePt t="47145" x="6505575" y="2274888"/>
          <p14:tracePt t="47153" x="6513513" y="2306638"/>
          <p14:tracePt t="47160" x="6553200" y="2370138"/>
          <p14:tracePt t="47167" x="6607175" y="2417763"/>
          <p14:tracePt t="47178" x="6694488" y="2471738"/>
          <p14:tracePt t="47195" x="6734175" y="2495550"/>
          <p14:tracePt t="47197" x="6819900" y="2519363"/>
          <p14:tracePt t="47210" x="6954838" y="2566988"/>
          <p14:tracePt t="47213" x="7064375" y="2590800"/>
          <p14:tracePt t="47222" x="7167563" y="2606675"/>
          <p14:tracePt t="47231" x="7245350" y="2614613"/>
          <p14:tracePt t="47234" x="7324725" y="2614613"/>
          <p14:tracePt t="47244" x="7481888" y="2614613"/>
          <p14:tracePt t="47250" x="7639050" y="2630488"/>
          <p14:tracePt t="47260" x="7702550" y="2638425"/>
          <p14:tracePt t="47265" x="7859713" y="2638425"/>
          <p14:tracePt t="47275" x="8032750" y="2638425"/>
          <p14:tracePt t="47280" x="8096250" y="2638425"/>
          <p14:tracePt t="47287" x="8269288" y="2638425"/>
          <p14:tracePt t="47294" x="8428038" y="2638425"/>
          <p14:tracePt t="47302" x="8505825" y="2638425"/>
          <p14:tracePt t="47310" x="8662988" y="2638425"/>
          <p14:tracePt t="47317" x="8813800" y="2638425"/>
          <p14:tracePt t="47329" x="8923338" y="2638425"/>
          <p14:tracePt t="47332" x="9018588" y="2638425"/>
          <p14:tracePt t="47342" x="9144000" y="2638425"/>
          <p14:tracePt t="47347" x="9269413" y="2638425"/>
          <p14:tracePt t="47358" x="9309100" y="2638425"/>
          <p14:tracePt t="47362" x="9420225" y="2622550"/>
          <p14:tracePt t="47378" x="9609138" y="2614613"/>
          <p14:tracePt t="47384" x="9734550" y="2614613"/>
          <p14:tracePt t="47395" x="9875838" y="2614613"/>
          <p14:tracePt t="47400" x="9947275" y="2598738"/>
          <p14:tracePt t="47433" x="10255250" y="2590800"/>
          <p14:tracePt t="47437" x="10404475" y="2543175"/>
          <p14:tracePt t="47447" x="10521950" y="2487613"/>
          <p14:tracePt t="47449" x="10593388" y="2455863"/>
          <p14:tracePt t="47454" x="10633075" y="2433638"/>
          <p14:tracePt t="47462" x="10718800" y="2386013"/>
          <p14:tracePt t="47478" x="10875963" y="2290763"/>
          <p14:tracePt t="47482" x="11002963" y="2220913"/>
          <p14:tracePt t="47492" x="11136313" y="2173288"/>
          <p14:tracePt t="47498" x="11176000" y="2141538"/>
          <p14:tracePt t="47521" x="11380788" y="2039938"/>
          <p14:tracePt t="47523" x="11436350" y="2008188"/>
          <p14:tracePt t="47530" x="11476038" y="1976438"/>
          <p14:tracePt t="47534" x="11514138" y="1944688"/>
          <p14:tracePt t="47544" x="11530013" y="1936750"/>
          <p14:tracePt t="47550" x="11537950" y="1920875"/>
          <p14:tracePt t="47560" x="11537950" y="1897063"/>
          <p14:tracePt t="47564" x="11545888" y="1889125"/>
          <p14:tracePt t="47579" x="11553825" y="1865313"/>
          <p14:tracePt t="47582" x="11561763" y="1827213"/>
          <p14:tracePt t="47588" x="11569700" y="1803400"/>
          <p14:tracePt t="47604" x="11577638" y="1787525"/>
          <p14:tracePt t="47610" x="11585575" y="1755775"/>
          <p14:tracePt t="47613" x="11609388" y="1724025"/>
          <p14:tracePt t="47627" x="11617325" y="1684338"/>
          <p14:tracePt t="47632" x="11617325" y="1646238"/>
          <p14:tracePt t="47643" x="11617325" y="1622425"/>
          <p14:tracePt t="47647" x="11593513" y="1582738"/>
          <p14:tracePt t="47655" x="11530013" y="1511300"/>
          <p14:tracePt t="47664" x="11460163" y="1449388"/>
          <p14:tracePt t="47670" x="11420475" y="1425575"/>
          <p14:tracePt t="47679" x="11317288" y="1346200"/>
          <p14:tracePt t="47697" x="11160125" y="1260475"/>
          <p14:tracePt t="47700" x="11074400" y="1212850"/>
          <p14:tracePt t="47709" x="11002963" y="1173163"/>
          <p14:tracePt t="47714" x="10979150" y="1165225"/>
          <p14:tracePt t="47731" x="10766425" y="1109663"/>
          <p14:tracePt t="47737" x="10656888" y="1071563"/>
          <p14:tracePt t="47745" x="10609263" y="1071563"/>
          <p14:tracePt t="47752" x="10466388" y="1047750"/>
          <p14:tracePt t="47761" x="10317163" y="1031875"/>
          <p14:tracePt t="47767" x="10255250" y="1031875"/>
          <p14:tracePt t="47777" x="10144125" y="984250"/>
          <p14:tracePt t="47782" x="10010775" y="952500"/>
          <p14:tracePt t="47796" x="9947275" y="952500"/>
          <p14:tracePt t="47798" x="9790113" y="952500"/>
          <p14:tracePt t="47805" x="9671050" y="952500"/>
          <p14:tracePt t="47812" x="9561513" y="952500"/>
          <p14:tracePt t="47819" x="9505950" y="952500"/>
          <p14:tracePt t="47827" x="9380538" y="976313"/>
          <p14:tracePt t="47837" x="9285288" y="984250"/>
          <p14:tracePt t="47847" x="9215438" y="1008063"/>
          <p14:tracePt t="47850" x="9120188" y="1031875"/>
          <p14:tracePt t="47859" x="9002713" y="1055688"/>
          <p14:tracePt t="47865" x="8923338" y="1077913"/>
          <p14:tracePt t="47876" x="8813800" y="1093788"/>
          <p14:tracePt t="47880" x="8662988" y="1133475"/>
          <p14:tracePt t="47887" x="8521700" y="1157288"/>
          <p14:tracePt t="47895" x="8458200" y="1181100"/>
          <p14:tracePt t="47902" x="8293100" y="1212850"/>
          <p14:tracePt t="47912" x="8151813" y="1260475"/>
          <p14:tracePt t="47917" x="8104188" y="1274763"/>
          <p14:tracePt t="47931" x="7986713" y="1306513"/>
          <p14:tracePt t="47933" x="7899400" y="1346200"/>
          <p14:tracePt t="47943" x="7875588" y="1354138"/>
          <p14:tracePt t="47947" x="7835900" y="1362075"/>
          <p14:tracePt t="47954" x="7821613" y="1370013"/>
          <p14:tracePt t="47963" x="7821613" y="1377950"/>
          <p14:tracePt t="47981" x="7813675" y="1377950"/>
          <p14:tracePt t="48135" x="7797800" y="1393825"/>
          <p14:tracePt t="48151" x="7686675" y="1433513"/>
          <p14:tracePt t="48157" x="7608888" y="1471613"/>
          <p14:tracePt t="48165" x="7569200" y="1479550"/>
          <p14:tracePt t="48175" x="7466013" y="1519238"/>
          <p14:tracePt t="48180" x="7324725" y="1582738"/>
          <p14:tracePt t="48188" x="7245350" y="1598613"/>
          <p14:tracePt t="48196" x="7032625" y="1654175"/>
          <p14:tracePt t="48202" x="6773863" y="1739900"/>
          <p14:tracePt t="48212" x="6497638" y="1873250"/>
          <p14:tracePt t="48217" x="6396038" y="1905000"/>
          <p14:tracePt t="48227" x="6197600" y="2016125"/>
          <p14:tracePt t="48232" x="5994400" y="2109788"/>
          <p14:tracePt t="48247" x="5773738" y="2228850"/>
          <p14:tracePt t="48262" x="5638800" y="2322513"/>
          <p14:tracePt t="48265" x="5599113" y="2354263"/>
          <p14:tracePt t="48270" x="5457825" y="2455863"/>
          <p14:tracePt t="48279" x="5197475" y="2668588"/>
          <p14:tracePt t="48285" x="4827588" y="2992438"/>
          <p14:tracePt t="48295" x="4725988" y="3109913"/>
          <p14:tracePt t="48299" x="4489450" y="3346450"/>
          <p14:tracePt t="48310" x="4284663" y="3582988"/>
          <p14:tracePt t="48314" x="4213225" y="3660775"/>
          <p14:tracePt t="48323" x="4048125" y="3803650"/>
          <p14:tracePt t="48330" x="3906838" y="3921125"/>
          <p14:tracePt t="48337" x="3851275" y="3960813"/>
          <p14:tracePt t="48346" x="3733800" y="4030663"/>
          <p14:tracePt t="48352" x="3678238" y="4062413"/>
          <p14:tracePt t="48362" x="3678238" y="4070350"/>
          <p14:tracePt t="48367" x="3670300" y="4070350"/>
          <p14:tracePt t="48376" x="3662363" y="4070350"/>
          <p14:tracePt t="48382" x="3646488" y="4070350"/>
          <p14:tracePt t="48394" x="3622675" y="4070350"/>
          <p14:tracePt t="48397" x="3582988" y="4070350"/>
          <p14:tracePt t="48404" x="3529013" y="4070350"/>
          <p14:tracePt t="48412" x="3465513" y="4070350"/>
          <p14:tracePt t="48421" x="3386138" y="4070350"/>
          <p14:tracePt t="48429" x="3276600" y="4070350"/>
          <p14:tracePt t="48435" x="3143250" y="4078288"/>
          <p14:tracePt t="48445" x="3095625" y="4078288"/>
          <p14:tracePt t="48450" x="3000375" y="4094163"/>
          <p14:tracePt t="48463" x="2922588" y="4094163"/>
          <p14:tracePt t="48465" x="2906713" y="4094163"/>
          <p14:tracePt t="48472" x="2843213" y="4094163"/>
          <p14:tracePt t="48480" x="2819400" y="4094163"/>
          <p14:tracePt t="48489" x="2811463" y="4094163"/>
          <p14:tracePt t="48622" x="2811463" y="4062413"/>
          <p14:tracePt t="48629" x="2811463" y="4046538"/>
          <p14:tracePt t="48637" x="2811463" y="4022725"/>
          <p14:tracePt t="48645" x="2811463" y="4008438"/>
          <p14:tracePt t="48652" x="2811463" y="4000500"/>
          <p14:tracePt t="48662" x="2811463" y="3984625"/>
          <p14:tracePt t="48677" x="2811463" y="3976688"/>
          <p14:tracePt t="48704" x="2811463" y="3952875"/>
          <p14:tracePt t="48710" x="2819400" y="3944938"/>
          <p14:tracePt t="48721" x="2819400" y="3921125"/>
          <p14:tracePt t="48728" x="2827338" y="3921125"/>
          <p14:tracePt t="48738" x="2835275" y="3905250"/>
          <p14:tracePt t="48745" x="2843213" y="3889375"/>
          <p14:tracePt t="48750" x="2851150" y="3873500"/>
          <p14:tracePt t="48761" x="2867025" y="3849688"/>
          <p14:tracePt t="48765" x="2882900" y="3841750"/>
          <p14:tracePt t="48772" x="2890838" y="3841750"/>
          <p14:tracePt t="48780" x="2898775" y="3833813"/>
          <p14:tracePt t="48788" x="2914650" y="3819525"/>
          <p14:tracePt t="48803" x="2930525" y="3795713"/>
          <p14:tracePt t="48814" x="2952750" y="3771900"/>
          <p14:tracePt t="48817" x="2960688" y="3740150"/>
          <p14:tracePt t="48830" x="2968625" y="3724275"/>
          <p14:tracePt t="48833" x="2984500" y="3692525"/>
          <p14:tracePt t="48840" x="2984500" y="3652838"/>
          <p14:tracePt t="48847" x="2992438" y="3644900"/>
          <p14:tracePt t="48855" x="3000375" y="3629025"/>
          <p14:tracePt t="48863" x="3000375" y="3614738"/>
          <p14:tracePt t="48870" x="3008313" y="3614738"/>
          <p14:tracePt t="48887" x="3024188" y="3598863"/>
          <p14:tracePt t="48895" x="3032125" y="3590925"/>
          <p14:tracePt t="48900" x="3040063" y="3590925"/>
          <p14:tracePt t="48915" x="3063875" y="3590925"/>
          <p14:tracePt t="48930" x="3071813" y="3590925"/>
          <p14:tracePt t="48964" x="3079750" y="3590925"/>
          <p14:tracePt t="48970" x="3095625" y="3590925"/>
          <p14:tracePt t="48981" x="3103563" y="3606800"/>
          <p14:tracePt t="48997" x="3157538" y="3676650"/>
          <p14:tracePt t="49005" x="3189288" y="3724275"/>
          <p14:tracePt t="49013" x="3228975" y="3779838"/>
          <p14:tracePt t="49030" x="3252788" y="3857625"/>
          <p14:tracePt t="49035" x="3252788" y="3913188"/>
          <p14:tracePt t="49045" x="3252788" y="3960813"/>
          <p14:tracePt t="49050" x="3252788" y="3984625"/>
          <p14:tracePt t="49061" x="3252788" y="4030663"/>
          <p14:tracePt t="49065" x="3221038" y="4141788"/>
          <p14:tracePt t="49072" x="3197225" y="4173538"/>
          <p14:tracePt t="49080" x="3127375" y="4235450"/>
          <p14:tracePt t="49087" x="3040063" y="4291013"/>
          <p14:tracePt t="49097" x="2952750" y="4330700"/>
          <p14:tracePt t="49102" x="2835275" y="4386263"/>
          <p14:tracePt t="49113" x="2725738" y="4416425"/>
          <p14:tracePt t="49117" x="2582863" y="4456113"/>
          <p14:tracePt t="49130" x="2513013" y="4471988"/>
          <p14:tracePt t="49132" x="2354263" y="4471988"/>
          <p14:tracePt t="49140" x="2141538" y="4471988"/>
          <p14:tracePt t="49147" x="2071688" y="4456113"/>
          <p14:tracePt t="49154" x="1843088" y="4378325"/>
          <p14:tracePt t="49166" x="1504950" y="4219575"/>
          <p14:tracePt t="49170" x="1385888" y="4157663"/>
          <p14:tracePt t="49179" x="1023938" y="3952875"/>
          <p14:tracePt t="49195" x="550863" y="3660775"/>
          <p14:tracePt t="49197" x="220663" y="3417888"/>
          <p14:tracePt t="49200" x="47625" y="3275013"/>
          <p14:tracePt t="49351" x="260350" y="1441450"/>
          <p14:tracePt t="49361" x="504825" y="1393825"/>
          <p14:tracePt t="49384" x="1212850" y="1314450"/>
          <p14:tracePt t="49387" x="1322388" y="1314450"/>
          <p14:tracePt t="49397" x="1654175" y="1314450"/>
          <p14:tracePt t="49402" x="2039938" y="1314450"/>
          <p14:tracePt t="49413" x="2362200" y="1314450"/>
          <p14:tracePt t="49417" x="2559050" y="1314450"/>
          <p14:tracePt t="49429" x="2914650" y="1322388"/>
          <p14:tracePt t="49432" x="3362325" y="1322388"/>
          <p14:tracePt t="49440" x="3521075" y="1322388"/>
          <p14:tracePt t="49447" x="3906838" y="1362075"/>
          <p14:tracePt t="49455" x="4402138" y="1401763"/>
          <p14:tracePt t="49464" x="4583113" y="1425575"/>
          <p14:tracePt t="49470" x="5056188" y="1558925"/>
          <p14:tracePt t="49479" x="5473700" y="1684338"/>
          <p14:tracePt t="49485" x="5835650" y="1803400"/>
          <p14:tracePt t="49494" x="5930900" y="1843088"/>
          <p14:tracePt t="49500" x="6151563" y="1952625"/>
          <p14:tracePt t="49507" x="6372225" y="2062163"/>
          <p14:tracePt t="49515" x="6426200" y="2125663"/>
          <p14:tracePt t="49523" x="6529388" y="2212975"/>
          <p14:tracePt t="49531" x="6569075" y="2282825"/>
          <p14:tracePt t="49537" x="6584950" y="2322513"/>
          <p14:tracePt t="49547" x="6584950" y="2346325"/>
          <p14:tracePt t="49552" x="6584950" y="2386013"/>
          <p14:tracePt t="49565" x="6561138" y="2455863"/>
          <p14:tracePt t="49570" x="6537325" y="2511425"/>
          <p14:tracePt t="49579" x="6473825" y="2644775"/>
          <p14:tracePt t="49582" x="6388100" y="2795588"/>
          <p14:tracePt t="49592" x="6340475" y="2865438"/>
          <p14:tracePt t="49599" x="6221413" y="2984500"/>
          <p14:tracePt t="49605" x="6040438" y="3141663"/>
          <p14:tracePt t="49620" x="5757863" y="3306763"/>
          <p14:tracePt t="49629" x="5489575" y="3394075"/>
          <p14:tracePt t="49637" x="5300663" y="3440113"/>
          <p14:tracePt t="49645" x="5159375" y="3463925"/>
          <p14:tracePt t="49649" x="4962525" y="3479800"/>
          <p14:tracePt t="49657" x="4710113" y="3479800"/>
          <p14:tracePt t="49666" x="4630738" y="3479800"/>
          <p14:tracePt t="49672" x="4386263" y="3479800"/>
          <p14:tracePt t="49681" x="4165600" y="3479800"/>
          <p14:tracePt t="49687" x="4071938" y="3479800"/>
          <p14:tracePt t="49697" x="3843338" y="3440113"/>
          <p14:tracePt t="49703" x="3614738" y="3378200"/>
          <p14:tracePt t="49712" x="3402013" y="3259138"/>
          <p14:tracePt t="49730" x="3103563" y="3086100"/>
          <p14:tracePt t="49734" x="2843213" y="2897188"/>
          <p14:tracePt t="49742" x="2741613" y="2835275"/>
          <p14:tracePt t="49749" x="2497138" y="2684463"/>
          <p14:tracePt t="49754" x="2332038" y="2566988"/>
          <p14:tracePt t="49764" x="2212975" y="2487613"/>
          <p14:tracePt t="49770" x="2079625" y="2378075"/>
          <p14:tracePt t="49780" x="1976438" y="2290763"/>
          <p14:tracePt t="49785" x="1914525" y="2205038"/>
          <p14:tracePt t="49796" x="1906588" y="2165350"/>
          <p14:tracePt t="49800" x="1922463" y="2070100"/>
          <p14:tracePt t="49807" x="2008188" y="1968500"/>
          <p14:tracePt t="49815" x="2079625" y="1920875"/>
          <p14:tracePt t="49822" x="2197100" y="1843088"/>
          <p14:tracePt t="49831" x="2393950" y="1731963"/>
          <p14:tracePt t="49837" x="2528888" y="1684338"/>
          <p14:tracePt t="49847" x="2763838" y="1566863"/>
          <p14:tracePt t="49853" x="3127375" y="1449388"/>
          <p14:tracePt t="49863" x="3409950" y="1377950"/>
          <p14:tracePt t="49867" x="3622675" y="1346200"/>
          <p14:tracePt t="49875" x="3984625" y="1306513"/>
          <p14:tracePt t="49882" x="4497388" y="1306513"/>
          <p14:tracePt t="49892" x="4654550" y="1306513"/>
          <p14:tracePt t="49900" x="5103813" y="1306513"/>
          <p14:tracePt t="49905" x="5646738" y="1306513"/>
          <p14:tracePt t="49914" x="5827713" y="1330325"/>
          <p14:tracePt t="49920" x="6402388" y="1465263"/>
          <p14:tracePt t="49930" x="6923088" y="1668463"/>
          <p14:tracePt t="49935" x="7364413" y="1936750"/>
          <p14:tracePt t="49946" x="7481888" y="2016125"/>
          <p14:tracePt t="49950" x="7742238" y="2252663"/>
          <p14:tracePt t="49960" x="7954963" y="2551113"/>
          <p14:tracePt t="49968" x="7994650" y="2644775"/>
          <p14:tracePt t="49972" x="8056563" y="2905125"/>
          <p14:tracePt t="49982" x="8088313" y="3086100"/>
          <p14:tracePt t="49988" x="8088313" y="3205163"/>
          <p14:tracePt t="49998" x="8088313" y="3378200"/>
          <p14:tracePt t="50002" x="8032750" y="3590925"/>
          <p14:tracePt t="50013" x="7891463" y="3833813"/>
          <p14:tracePt t="50017" x="7827963" y="3913188"/>
          <p14:tracePt t="50025" x="7600950" y="4094163"/>
          <p14:tracePt t="50033" x="7229475" y="4275138"/>
          <p14:tracePt t="50040" x="7096125" y="4330700"/>
          <p14:tracePt t="50048" x="6623050" y="4495800"/>
          <p14:tracePt t="50055" x="6000750" y="4613275"/>
          <p14:tracePt t="50065" x="5795963" y="4629150"/>
          <p14:tracePt t="50070" x="5111750" y="4700588"/>
          <p14:tracePt t="50079" x="4410075" y="4700588"/>
          <p14:tracePt t="50084" x="3835400" y="4700588"/>
          <p14:tracePt t="50099" x="3606800" y="4700588"/>
          <p14:tracePt t="50102" x="2851150" y="4559300"/>
          <p14:tracePt t="50107" x="2087563" y="4338638"/>
          <p14:tracePt t="50115" x="1819275" y="4235450"/>
          <p14:tracePt t="50123" x="1165225" y="3944938"/>
          <p14:tracePt t="50131" x="488950" y="3700463"/>
          <p14:tracePt t="50205" x="401638" y="2274888"/>
          <p14:tracePt t="50214" x="622300" y="2228850"/>
          <p14:tracePt t="50219" x="1023938" y="2189163"/>
          <p14:tracePt t="50230" x="1630363" y="2189163"/>
          <p14:tracePt t="50235" x="2300288" y="2189163"/>
          <p14:tracePt t="50245" x="2551113" y="2228850"/>
          <p14:tracePt t="50253" x="3276600" y="2378075"/>
          <p14:tracePt t="50257" x="3883025" y="2559050"/>
          <p14:tracePt t="50266" x="4032250" y="2630488"/>
          <p14:tracePt t="50273" x="4300538" y="2779713"/>
          <p14:tracePt t="50283" x="4505325" y="2968625"/>
          <p14:tracePt t="50287" x="4552950" y="3032125"/>
          <p14:tracePt t="50299" x="4638675" y="3197225"/>
          <p14:tracePt t="50304" x="4662488" y="3346450"/>
          <p14:tracePt t="50312" x="4662488" y="3471863"/>
          <p14:tracePt t="50317" x="4662488" y="3503613"/>
          <p14:tracePt t="50325" x="4654550" y="3590925"/>
          <p14:tracePt t="50333" x="4598988" y="3676650"/>
          <p14:tracePt t="50340" x="4568825" y="3716338"/>
          <p14:tracePt t="50350" x="4481513" y="3795713"/>
          <p14:tracePt t="50356" x="4394200" y="3865563"/>
          <p14:tracePt t="50365" x="4370388" y="3889375"/>
          <p14:tracePt t="50370" x="4308475" y="3921125"/>
          <p14:tracePt t="50379" x="4252913" y="3952875"/>
          <p14:tracePt t="50384" x="4213225" y="3968750"/>
          <p14:tracePt t="50396" x="4197350" y="3968750"/>
          <p14:tracePt t="50400" x="4173538" y="3976688"/>
          <p14:tracePt t="50407" x="4119563" y="3992563"/>
          <p14:tracePt t="50415" x="4103688" y="4000500"/>
          <p14:tracePt t="50437" x="4071938" y="4000500"/>
          <p14:tracePt t="50447" x="4064000" y="4000500"/>
          <p14:tracePt t="50482" x="4079875" y="4008438"/>
          <p14:tracePt t="50499" x="4087813" y="4022725"/>
          <p14:tracePt t="50504" x="4095750" y="4030663"/>
          <p14:tracePt t="50515" x="4103688" y="4038600"/>
          <p14:tracePt t="50521" x="4111625" y="4046538"/>
          <p14:tracePt t="50531" x="4127500" y="4054475"/>
          <p14:tracePt t="50550" x="4127500" y="4062413"/>
          <p14:tracePt t="50557" x="4135438" y="4062413"/>
          <p14:tracePt t="55842" x="4135438" y="4000500"/>
          <p14:tracePt t="55844" x="4103688" y="3881438"/>
          <p14:tracePt t="55847" x="4056063" y="3811588"/>
          <p14:tracePt t="55853" x="3709988" y="3213100"/>
          <p14:tracePt t="55860" x="3702050" y="3197225"/>
          <p14:tracePt t="55871" x="3694113" y="3181350"/>
          <p14:tracePt t="55875" x="3694113" y="3173413"/>
          <p14:tracePt t="55882" x="3686175" y="3173413"/>
          <p14:tracePt t="55891" x="3678238" y="3173413"/>
          <p14:tracePt t="55897" x="3670300" y="3165475"/>
          <p14:tracePt t="55912" x="3670300" y="3157538"/>
          <p14:tracePt t="55923" x="3670300" y="3149600"/>
          <p14:tracePt t="55927" x="3670300" y="3125788"/>
          <p14:tracePt t="55938" x="3670300" y="3101975"/>
          <p14:tracePt t="55942" x="3662363" y="3054350"/>
          <p14:tracePt t="55950" x="3646488" y="3000375"/>
          <p14:tracePt t="55958" x="3638550" y="2976563"/>
          <p14:tracePt t="55965" x="3606800" y="2897188"/>
          <p14:tracePt t="55975" x="3544888" y="2787650"/>
          <p14:tracePt t="55980" x="3497263" y="2716213"/>
          <p14:tracePt t="55990" x="3457575" y="2668588"/>
          <p14:tracePt t="55995" x="3394075" y="2614613"/>
          <p14:tracePt t="56005" x="3308350" y="2535238"/>
          <p14:tracePt t="56010" x="3268663" y="2503488"/>
          <p14:tracePt t="56025" x="3165475" y="2441575"/>
          <p14:tracePt t="56027" x="3079750" y="2417763"/>
          <p14:tracePt t="56032" x="3048000" y="2409825"/>
          <p14:tracePt t="56041" x="2968625" y="2409825"/>
          <p14:tracePt t="56048" x="2843213" y="2401888"/>
          <p14:tracePt t="56057" x="2686050" y="2370138"/>
          <p14:tracePt t="56062" x="2614613" y="2370138"/>
          <p14:tracePt t="56073" x="2489200" y="2362200"/>
          <p14:tracePt t="56077" x="2332038" y="2362200"/>
          <p14:tracePt t="56089" x="2268538" y="2362200"/>
          <p14:tracePt t="56092" x="2127250" y="2362200"/>
          <p14:tracePt t="56100" x="2016125" y="2362200"/>
          <p14:tracePt t="56108" x="1936750" y="2362200"/>
          <p14:tracePt t="56115" x="1811338" y="2362200"/>
          <p14:tracePt t="56123" x="1662113" y="2362200"/>
          <p14:tracePt t="56131" x="1504950" y="2362200"/>
          <p14:tracePt t="56140" x="1441450" y="2362200"/>
          <p14:tracePt t="56144" x="1284288" y="2362200"/>
          <p14:tracePt t="56157" x="1125538" y="2378075"/>
          <p14:tracePt t="56162" x="1095375" y="2393950"/>
          <p14:tracePt t="56167" x="1023938" y="2449513"/>
          <p14:tracePt t="56175" x="960438" y="2519363"/>
          <p14:tracePt t="56182" x="952500" y="2535238"/>
          <p14:tracePt t="56191" x="920750" y="2614613"/>
          <p14:tracePt t="56197" x="898525" y="2692400"/>
          <p14:tracePt t="56208" x="882650" y="2763838"/>
          <p14:tracePt t="56213" x="874713" y="2811463"/>
          <p14:tracePt t="56224" x="874713" y="2881313"/>
          <p14:tracePt t="56242" x="874713" y="2952750"/>
          <p14:tracePt t="56245" x="936625" y="3062288"/>
          <p14:tracePt t="56251" x="1016000" y="3125788"/>
          <p14:tracePt t="56258" x="1039813" y="3157538"/>
          <p14:tracePt t="56264" x="1141413" y="3189288"/>
          <p14:tracePt t="56274" x="1268413" y="3243263"/>
          <p14:tracePt t="56279" x="1425575" y="3282950"/>
          <p14:tracePt t="56293" x="1512888" y="3306763"/>
          <p14:tracePt t="56295" x="1731963" y="3322638"/>
          <p14:tracePt t="56304" x="2087563" y="3322638"/>
          <p14:tracePt t="56309" x="2181225" y="3314700"/>
          <p14:tracePt t="56317" x="2457450" y="3251200"/>
          <p14:tracePt t="56325" x="2709863" y="3181350"/>
          <p14:tracePt t="56332" x="2882900" y="3125788"/>
          <p14:tracePt t="56342" x="3197225" y="3054350"/>
          <p14:tracePt t="56347" x="3575050" y="2952750"/>
          <p14:tracePt t="56358" x="3867150" y="2881313"/>
          <p14:tracePt t="56362" x="3946525" y="2857500"/>
          <p14:tracePt t="56372" x="4119563" y="2787650"/>
          <p14:tracePt t="56382" x="4237038" y="2708275"/>
          <p14:tracePt t="56385" x="4276725" y="2676525"/>
          <p14:tracePt t="56393" x="4378325" y="2590800"/>
          <p14:tracePt t="56400" x="4441825" y="2487613"/>
          <p14:tracePt t="56407" x="4457700" y="2455863"/>
          <p14:tracePt t="56414" x="4489450" y="2386013"/>
          <p14:tracePt t="56424" x="4529138" y="2314575"/>
          <p14:tracePt t="56429" x="4537075" y="2266950"/>
          <p14:tracePt t="56440" x="4537075" y="2228850"/>
          <p14:tracePt t="56445" x="4537075" y="2197100"/>
          <p14:tracePt t="56456" x="4537075" y="2133600"/>
          <p14:tracePt t="56459" x="4537075" y="2117725"/>
          <p14:tracePt t="56467" x="4521200" y="2055813"/>
          <p14:tracePt t="56474" x="4513263" y="2008188"/>
          <p14:tracePt t="56482" x="4505325" y="1992313"/>
          <p14:tracePt t="56492" x="4489450" y="1960563"/>
          <p14:tracePt t="56497" x="4457700" y="1936750"/>
          <p14:tracePt t="56508" x="4433888" y="1905000"/>
          <p14:tracePt t="56512" x="4418013" y="1897063"/>
          <p14:tracePt t="56528" x="4300538" y="1835150"/>
          <p14:tracePt t="56535" x="4260850" y="1819275"/>
          <p14:tracePt t="56542" x="4237038" y="1803400"/>
          <p14:tracePt t="56554" x="4205288" y="1787525"/>
          <p14:tracePt t="56562" x="4181475" y="1779588"/>
          <p14:tracePt t="56566" x="4143375" y="1763713"/>
          <p14:tracePt t="56575" x="4087813" y="1755775"/>
          <p14:tracePt t="56580" x="4040188" y="1739900"/>
          <p14:tracePt t="56591" x="4024313" y="1739900"/>
          <p14:tracePt t="56595" x="3976688" y="1739900"/>
          <p14:tracePt t="56606" x="3914775" y="1739900"/>
          <p14:tracePt t="56609" x="3890963" y="1739900"/>
          <p14:tracePt t="56618" x="3843338" y="1739900"/>
          <p14:tracePt t="56625" x="3787775" y="1739900"/>
          <p14:tracePt t="56632" x="3771900" y="1739900"/>
          <p14:tracePt t="56642" x="3725863" y="1747838"/>
          <p14:tracePt t="56647" x="3702050" y="1763713"/>
          <p14:tracePt t="56657" x="3662363" y="1779588"/>
          <p14:tracePt t="56664" x="3646488" y="1811338"/>
          <p14:tracePt t="56675" x="3614738" y="1835150"/>
          <p14:tracePt t="56678" x="3598863" y="1858963"/>
          <p14:tracePt t="56687" x="3590925" y="1889125"/>
          <p14:tracePt t="56693" x="3575050" y="1936750"/>
          <p14:tracePt t="56699" x="3575050" y="1984375"/>
          <p14:tracePt t="56711" x="3575050" y="2000250"/>
          <p14:tracePt t="56715" x="3575050" y="2047875"/>
          <p14:tracePt t="56724" x="3575050" y="2101850"/>
          <p14:tracePt t="56730" x="3622675" y="2181225"/>
          <p14:tracePt t="56739" x="3638550" y="2205038"/>
          <p14:tracePt t="56745" x="3678238" y="2228850"/>
          <p14:tracePt t="56755" x="3749675" y="2266950"/>
          <p14:tracePt t="56760" x="3787775" y="2282825"/>
          <p14:tracePt t="56767" x="3890963" y="2322513"/>
          <p14:tracePt t="56776" x="3968750" y="2330450"/>
          <p14:tracePt t="56782" x="4032250" y="2330450"/>
          <p14:tracePt t="56792" x="4095750" y="2346325"/>
          <p14:tracePt t="56797" x="4189413" y="2346325"/>
          <p14:tracePt t="56807" x="4292600" y="2346325"/>
          <p14:tracePt t="56812" x="4324350" y="2346325"/>
          <p14:tracePt t="56825" x="4394200" y="2338388"/>
          <p14:tracePt t="56830" x="4465638" y="2322513"/>
          <p14:tracePt t="56835" x="4505325" y="2306638"/>
          <p14:tracePt t="56842" x="4568825" y="2274888"/>
          <p14:tracePt t="56850" x="4622800" y="2244725"/>
          <p14:tracePt t="56858" x="4654550" y="2228850"/>
          <p14:tracePt t="56865" x="4694238" y="2197100"/>
          <p14:tracePt t="56875" x="4725988" y="2157413"/>
          <p14:tracePt t="56879" x="4741863" y="2125663"/>
          <p14:tracePt t="56890" x="4749800" y="2101850"/>
          <p14:tracePt t="56895" x="4757738" y="2062163"/>
          <p14:tracePt t="56908" x="4757738" y="2016125"/>
          <p14:tracePt t="56909" x="4757738" y="2008188"/>
          <p14:tracePt t="56917" x="4757738" y="1968500"/>
          <p14:tracePt t="56925" x="4757738" y="1936750"/>
          <p14:tracePt t="56932" x="4757738" y="1905000"/>
          <p14:tracePt t="56941" x="4725988" y="1865313"/>
          <p14:tracePt t="56947" x="4710113" y="1827213"/>
          <p14:tracePt t="56958" x="4678363" y="1787525"/>
          <p14:tracePt t="56962" x="4662488" y="1779588"/>
          <p14:tracePt t="56978" x="4583113" y="1731963"/>
          <p14:tracePt t="56985" x="4560888" y="1724025"/>
          <p14:tracePt t="57010" x="4402138" y="1700213"/>
          <p14:tracePt t="57014" x="4340225" y="1700213"/>
          <p14:tracePt t="57025" x="4260850" y="1700213"/>
          <p14:tracePt t="57030" x="4197350" y="1700213"/>
          <p14:tracePt t="57043" x="4173538" y="1700213"/>
          <p14:tracePt t="57045" x="4095750" y="1724025"/>
          <p14:tracePt t="57052" x="4024313" y="1755775"/>
          <p14:tracePt t="57059" x="4000500" y="1779588"/>
          <p14:tracePt t="57067" x="3938588" y="1819275"/>
          <p14:tracePt t="57075" x="3859213" y="1889125"/>
          <p14:tracePt t="57082" x="3843338" y="1912938"/>
          <p14:tracePt t="57092" x="3803650" y="1976438"/>
          <p14:tracePt t="57097" x="3779838" y="2039938"/>
          <p14:tracePt t="57111" x="3763963" y="2125663"/>
          <p14:tracePt t="57112" x="3757613" y="2157413"/>
          <p14:tracePt t="57123" x="3757613" y="2220913"/>
          <p14:tracePt t="57127" x="3763963" y="2290763"/>
          <p14:tracePt t="57134" x="3771900" y="2322513"/>
          <p14:tracePt t="57142" x="3819525" y="2393950"/>
          <p14:tracePt t="57150" x="3867150" y="2471738"/>
          <p14:tracePt t="57159" x="3883025" y="2487613"/>
          <p14:tracePt t="57165" x="3922713" y="2535238"/>
          <p14:tracePt t="57176" x="3984625" y="2582863"/>
          <p14:tracePt t="57180" x="4008438" y="2598738"/>
          <p14:tracePt t="57190" x="4032250" y="2614613"/>
          <p14:tracePt t="57194" x="4087813" y="2644775"/>
          <p14:tracePt t="57208" x="4197350" y="2676525"/>
          <p14:tracePt t="57213" x="4237038" y="2676525"/>
          <p14:tracePt t="57217" x="4316413" y="2676525"/>
          <p14:tracePt t="57227" x="4378325" y="2676525"/>
          <p14:tracePt t="57232" x="4433888" y="2676525"/>
          <p14:tracePt t="57242" x="4497388" y="2660650"/>
          <p14:tracePt t="57247" x="4552950" y="2622550"/>
          <p14:tracePt t="57257" x="4568825" y="2606675"/>
          <p14:tracePt t="57262" x="4614863" y="2566988"/>
          <p14:tracePt t="57273" x="4630738" y="2527300"/>
          <p14:tracePt t="57277" x="4662488" y="2471738"/>
          <p14:tracePt t="57285" x="4670425" y="2441575"/>
          <p14:tracePt t="57292" x="4686300" y="2370138"/>
          <p14:tracePt t="57300" x="4686300" y="2290763"/>
          <p14:tracePt t="57309" x="4686300" y="2266950"/>
          <p14:tracePt t="57315" x="4662488" y="2205038"/>
          <p14:tracePt t="57325" x="4622800" y="2117725"/>
          <p14:tracePt t="57329" x="4606925" y="2078038"/>
          <p14:tracePt t="57342" x="4529138" y="1992313"/>
          <p14:tracePt t="57346" x="4441825" y="1920875"/>
          <p14:tracePt t="57353" x="4386263" y="1873250"/>
          <p14:tracePt t="57360" x="4356100" y="1843088"/>
          <p14:tracePt t="57367" x="4268788" y="1779588"/>
          <p14:tracePt t="57377" x="4213225" y="1747838"/>
          <p14:tracePt t="57382" x="4189413" y="1731963"/>
          <p14:tracePt t="57392" x="4135438" y="1700213"/>
          <p14:tracePt t="57397" x="4071938" y="1668463"/>
          <p14:tracePt t="57410" x="4040188" y="1662113"/>
          <p14:tracePt t="57414" x="3992563" y="1662113"/>
          <p14:tracePt t="57423" x="3930650" y="1662113"/>
          <p14:tracePt t="57427" x="3867150" y="1662113"/>
          <p14:tracePt t="57443" x="3787775" y="1692275"/>
          <p14:tracePt t="57450" x="3733800" y="1724025"/>
          <p14:tracePt t="57458" x="3717925" y="1739900"/>
          <p14:tracePt t="57464" x="3654425" y="1795463"/>
          <p14:tracePt t="57480" x="3582988" y="1873250"/>
          <p14:tracePt t="57491" x="3529013" y="1960563"/>
          <p14:tracePt t="57494" x="3481388" y="2032000"/>
          <p14:tracePt t="57503" x="3473450" y="2062163"/>
          <p14:tracePt t="57511" x="3457575" y="2125663"/>
          <p14:tracePt t="57517" x="3441700" y="2220913"/>
          <p14:tracePt t="57525" x="3441700" y="2266950"/>
          <p14:tracePt t="57532" x="3441700" y="2282825"/>
          <p14:tracePt t="57543" x="3457575" y="2306638"/>
          <p14:tracePt t="57547" x="3489325" y="2338388"/>
          <p14:tracePt t="57557" x="3497263" y="2346325"/>
          <p14:tracePt t="57562" x="3529013" y="2370138"/>
          <p14:tracePt t="57576" x="3582988" y="2378075"/>
          <p14:tracePt t="57578" x="3606800" y="2386013"/>
          <p14:tracePt t="57584" x="3662363" y="2386013"/>
          <p14:tracePt t="57592" x="3733800" y="2386013"/>
          <p14:tracePt t="57601" x="3795713" y="2386013"/>
          <p14:tracePt t="57611" x="3819525" y="2378075"/>
          <p14:tracePt t="57614" x="3898900" y="2330450"/>
          <p14:tracePt t="57624" x="3968750" y="2282825"/>
          <p14:tracePt t="57629" x="3992563" y="2259013"/>
          <p14:tracePt t="57642" x="4056063" y="2197100"/>
          <p14:tracePt t="57646" x="4103688" y="2141538"/>
          <p14:tracePt t="57652" x="4119563" y="2117725"/>
          <p14:tracePt t="57660" x="4127500" y="2070100"/>
          <p14:tracePt t="57667" x="4127500" y="2024063"/>
          <p14:tracePt t="57675" x="4127500" y="1984375"/>
          <p14:tracePt t="57682" x="4127500" y="1960563"/>
          <p14:tracePt t="57692" x="4095750" y="1897063"/>
          <p14:tracePt t="57711" x="4032250" y="1795463"/>
          <p14:tracePt t="57713" x="3976688" y="1747838"/>
          <p14:tracePt t="57720" x="3938588" y="1716088"/>
          <p14:tracePt t="57727" x="3906838" y="1684338"/>
          <p14:tracePt t="57737" x="3859213" y="1676400"/>
          <p14:tracePt t="57744" x="3835400" y="1668463"/>
          <p14:tracePt t="57750" x="3803650" y="1668463"/>
          <p14:tracePt t="57760" x="3779838" y="1668463"/>
          <p14:tracePt t="57764" x="3733800" y="1692275"/>
          <p14:tracePt t="57776" x="3662363" y="1747838"/>
          <p14:tracePt t="57780" x="3630613" y="1779588"/>
          <p14:tracePt t="57791" x="3567113" y="1851025"/>
          <p14:tracePt t="57794" x="3497263" y="1952625"/>
          <p14:tracePt t="57802" x="3449638" y="2008188"/>
          <p14:tracePt t="57810" x="3370263" y="2125663"/>
          <p14:tracePt t="57817" x="3276600" y="2259013"/>
          <p14:tracePt t="57826" x="3197225" y="2378075"/>
          <p14:tracePt t="57835" x="3165475" y="2433638"/>
          <p14:tracePt t="57844" x="3119438" y="2551113"/>
          <p14:tracePt t="57848" x="3079750" y="2660650"/>
          <p14:tracePt t="57858" x="3079750" y="2692400"/>
          <p14:tracePt t="57862" x="3055938" y="2771775"/>
          <p14:tracePt t="57870" x="3055938" y="2865438"/>
          <p14:tracePt t="57877" x="3055938" y="2913063"/>
          <p14:tracePt t="57885" x="3055938" y="3008313"/>
          <p14:tracePt t="57893" x="3063875" y="3101975"/>
          <p14:tracePt t="57899" x="3071813" y="3173413"/>
          <p14:tracePt t="57910" x="3079750" y="3197225"/>
          <p14:tracePt t="57915" x="3095625" y="3235325"/>
          <p14:tracePt t="57925" x="3119438" y="3275013"/>
          <p14:tracePt t="57929" x="3127375" y="3290888"/>
          <p14:tracePt t="57939" x="3143250" y="3314700"/>
          <p14:tracePt t="57944" x="3149600" y="3346450"/>
          <p14:tracePt t="57952" x="3157538" y="3346450"/>
          <p14:tracePt t="57960" x="3173413" y="3386138"/>
          <p14:tracePt t="57980" x="3205163" y="3503613"/>
          <p14:tracePt t="57983" x="3221038" y="3551238"/>
          <p14:tracePt t="57992" x="3244850" y="3622675"/>
          <p14:tracePt t="57997" x="3252788" y="3763963"/>
          <p14:tracePt t="58007" x="3252788" y="3811588"/>
          <p14:tracePt t="58029" x="3292475" y="4125913"/>
          <p14:tracePt t="58033" x="3332163" y="4291013"/>
          <p14:tracePt t="58035" x="3348038" y="4338638"/>
          <p14:tracePt t="58045" x="3370263" y="4479925"/>
          <p14:tracePt t="58050" x="3378200" y="4551363"/>
          <p14:tracePt t="58060" x="3394075" y="4567238"/>
          <p14:tracePt t="58064" x="3402013" y="4583113"/>
          <p14:tracePt t="58075" x="3402013" y="4598988"/>
          <p14:tracePt t="58207" x="3402013" y="4605338"/>
          <p14:tracePt t="58224" x="3402013" y="4621213"/>
          <p14:tracePt t="58230" x="3394075" y="4637088"/>
          <p14:tracePt t="58238" x="3386138" y="4637088"/>
          <p14:tracePt t="58245" x="3370263" y="4652963"/>
          <p14:tracePt t="58252" x="3354388" y="4660900"/>
          <p14:tracePt t="58260" x="3348038" y="4660900"/>
          <p14:tracePt t="58269" x="3340100" y="4660900"/>
          <p14:tracePt t="58278" x="3324225" y="4668838"/>
          <p14:tracePt t="58283" x="3308350" y="4668838"/>
          <p14:tracePt t="58293" x="3300413" y="4668838"/>
          <p14:tracePt t="58297" x="3284538" y="4668838"/>
          <p14:tracePt t="58311" x="3276600" y="4668838"/>
          <p14:tracePt t="58313" x="3260725" y="4668838"/>
          <p14:tracePt t="58320" x="3244850" y="4668838"/>
          <p14:tracePt t="58327" x="3205163" y="4652963"/>
          <p14:tracePt t="58336" x="3181350" y="4645025"/>
          <p14:tracePt t="58346" x="3165475" y="4637088"/>
          <p14:tracePt t="58350" x="3127375" y="4629150"/>
          <p14:tracePt t="58360" x="3071813" y="4591050"/>
          <p14:tracePt t="58365" x="3055938" y="4583113"/>
          <p14:tracePt t="58376" x="3008313" y="4567238"/>
          <p14:tracePt t="58380" x="2952750" y="4535488"/>
          <p14:tracePt t="58387" x="2938463" y="4527550"/>
          <p14:tracePt t="58394" x="2835275" y="4456113"/>
          <p14:tracePt t="58403" x="2787650" y="4424363"/>
          <p14:tracePt t="58412" x="2771775" y="4402138"/>
          <p14:tracePt t="58417" x="2763838" y="4394200"/>
          <p14:tracePt t="58427" x="2755900" y="4378325"/>
          <p14:tracePt t="58432" x="2755900" y="4354513"/>
          <p14:tracePt t="58448" x="2741613" y="4298950"/>
          <p14:tracePt t="58458" x="2733675" y="4275138"/>
          <p14:tracePt t="58462" x="2717800" y="4259263"/>
          <p14:tracePt t="58472" x="2678113" y="4227513"/>
          <p14:tracePt t="58480" x="2606675" y="4181475"/>
          <p14:tracePt t="58485" x="2566988" y="4165600"/>
          <p14:tracePt t="58494" x="2449513" y="4110038"/>
          <p14:tracePt t="58501" x="2324100" y="4070350"/>
          <p14:tracePt t="58510" x="2181225" y="4030663"/>
          <p14:tracePt t="58514" x="2111375" y="4008438"/>
          <p14:tracePt t="58525" x="1952625" y="3968750"/>
          <p14:tracePt t="58530" x="1827213" y="3960813"/>
          <p14:tracePt t="58537" x="1755775" y="3944938"/>
          <p14:tracePt t="58545" x="1598613" y="3929063"/>
          <p14:tracePt t="58552" x="1449388" y="3929063"/>
          <p14:tracePt t="58560" x="1377950" y="3929063"/>
          <p14:tracePt t="58567" x="1268413" y="3921125"/>
          <p14:tracePt t="58577" x="1141413" y="3921125"/>
          <p14:tracePt t="58582" x="1000125" y="3921125"/>
          <p14:tracePt t="58592" x="952500" y="3921125"/>
          <p14:tracePt t="58597" x="827088" y="3921125"/>
          <p14:tracePt t="58611" x="685800" y="3921125"/>
          <p14:tracePt t="58613" x="638175" y="3921125"/>
          <p14:tracePt t="58620" x="496888" y="3929063"/>
          <p14:tracePt t="58627" x="354013" y="3952875"/>
          <p14:tracePt t="58635" x="314325" y="3960813"/>
          <p14:tracePt t="58644" x="220663" y="3984625"/>
          <p14:tracePt t="58650" x="149225" y="4022725"/>
          <p14:tracePt t="58661" x="95250" y="4054475"/>
          <p14:tracePt t="58664" x="79375" y="4070350"/>
          <p14:tracePt t="58679" x="23813" y="4110038"/>
          <p14:tracePt t="58841" x="15875" y="5346700"/>
          <p14:tracePt t="58850" x="71438" y="5448300"/>
          <p14:tracePt t="58854" x="149225" y="5551488"/>
          <p14:tracePt t="58865" x="180975" y="5589588"/>
          <p14:tracePt t="58868" x="276225" y="5708650"/>
          <p14:tracePt t="58879" x="377825" y="5802313"/>
          <p14:tracePt t="58882" x="496888" y="5897563"/>
          <p14:tracePt t="58894" x="550863" y="5929313"/>
          <p14:tracePt t="58897" x="677863" y="6007100"/>
          <p14:tracePt t="58905" x="811213" y="6070600"/>
          <p14:tracePt t="58913" x="914400" y="6110288"/>
          <p14:tracePt t="58919" x="1055688" y="6165850"/>
          <p14:tracePt t="58930" x="1268413" y="6235700"/>
          <p14:tracePt t="58935" x="1370013" y="6259513"/>
          <p14:tracePt t="58945" x="1590675" y="6307138"/>
          <p14:tracePt t="58950" x="1914525" y="6307138"/>
          <p14:tracePt t="58959" x="2276475" y="6323013"/>
          <p14:tracePt t="58965" x="2386013" y="6323013"/>
          <p14:tracePt t="58976" x="2693988" y="6323013"/>
          <p14:tracePt t="58980" x="3048000" y="6323013"/>
          <p14:tracePt t="58997" x="3417888" y="6338888"/>
          <p14:tracePt t="59002" x="3590925" y="6354763"/>
          <p14:tracePt t="59011" x="3654425" y="6354763"/>
          <p14:tracePt t="59017" x="3741738" y="6354763"/>
          <p14:tracePt t="59028" x="3867150" y="6346825"/>
          <p14:tracePt t="59033" x="3976688" y="6323013"/>
          <p14:tracePt t="59040" x="4032250" y="6315075"/>
          <p14:tracePt t="59047" x="4143375" y="6283325"/>
          <p14:tracePt t="59055" x="4237038" y="6283325"/>
          <p14:tracePt t="59063" x="4284663" y="6283325"/>
          <p14:tracePt t="59069" x="4394200" y="6275388"/>
          <p14:tracePt t="59079" x="4521200" y="6259513"/>
          <p14:tracePt t="59084" x="4575175" y="6259513"/>
          <p14:tracePt t="59094" x="4773613" y="6235700"/>
          <p14:tracePt t="59100" x="4930775" y="6196013"/>
          <p14:tracePt t="59109" x="5119688" y="6118225"/>
          <p14:tracePt t="59115" x="5189538" y="6094413"/>
          <p14:tracePt t="59122" x="5380038" y="6022975"/>
          <p14:tracePt t="59130" x="5529263" y="5961063"/>
          <p14:tracePt t="59137" x="5654675" y="5905500"/>
          <p14:tracePt t="59145" x="5819775" y="5849938"/>
          <p14:tracePt t="59152" x="6056313" y="5748338"/>
          <p14:tracePt t="59161" x="6143625" y="5716588"/>
          <p14:tracePt t="59167" x="6396038" y="5668963"/>
          <p14:tracePt t="59177" x="6638925" y="5613400"/>
          <p14:tracePt t="59182" x="6883400" y="5583238"/>
          <p14:tracePt t="59192" x="6962775" y="5575300"/>
          <p14:tracePt t="59197" x="7119938" y="5575300"/>
          <p14:tracePt t="59207" x="7261225" y="5559425"/>
          <p14:tracePt t="59215" x="7316788" y="5551488"/>
          <p14:tracePt t="59223" x="7412038" y="5511800"/>
          <p14:tracePt t="59229" x="7497763" y="5487988"/>
          <p14:tracePt t="59234" x="7521575" y="5480050"/>
          <p14:tracePt t="59249" x="7585075" y="5456238"/>
          <p14:tracePt t="59251" x="7670800" y="5432425"/>
          <p14:tracePt t="59260" x="7766050" y="5400675"/>
          <p14:tracePt t="59265" x="7805738" y="5386388"/>
          <p14:tracePt t="59273" x="7875588" y="5338763"/>
          <p14:tracePt t="59281" x="7947025" y="5283200"/>
          <p14:tracePt t="59287" x="7970838" y="5243513"/>
          <p14:tracePt t="59296" x="8002588" y="5173663"/>
          <p14:tracePt t="59303" x="8040688" y="5086350"/>
          <p14:tracePt t="59312" x="8040688" y="5054600"/>
          <p14:tracePt t="59317" x="8048625" y="4992688"/>
          <p14:tracePt t="59327" x="8048625" y="4929188"/>
          <p14:tracePt t="59332" x="8032750" y="4841875"/>
          <p14:tracePt t="59344" x="8002588" y="4818063"/>
          <p14:tracePt t="59347" x="7947025" y="4732338"/>
          <p14:tracePt t="59354" x="7899400" y="4676775"/>
          <p14:tracePt t="59363" x="7835900" y="4613275"/>
          <p14:tracePt t="59370" x="7750175" y="4527550"/>
          <p14:tracePt t="59385" x="7577138" y="4386263"/>
          <p14:tracePt t="59403" x="7372350" y="4235450"/>
          <p14:tracePt t="59410" x="7285038" y="4173538"/>
          <p14:tracePt t="59414" x="7167563" y="4125913"/>
          <p14:tracePt t="59422" x="7016750" y="4038600"/>
          <p14:tracePt t="59431" x="6891338" y="3992563"/>
          <p14:tracePt t="59437" x="6819900" y="3968750"/>
          <p14:tracePt t="59445" x="6654800" y="3897313"/>
          <p14:tracePt t="59452" x="6505575" y="3841750"/>
          <p14:tracePt t="59461" x="6396038" y="3819525"/>
          <p14:tracePt t="59467" x="6229350" y="3763963"/>
          <p14:tracePt t="59477" x="6032500" y="3700463"/>
          <p14:tracePt t="59482" x="5970588" y="3692525"/>
          <p14:tracePt t="59493" x="5827713" y="3668713"/>
          <p14:tracePt t="59497" x="5670550" y="3668713"/>
          <p14:tracePt t="59505" x="5545138" y="3652838"/>
          <p14:tracePt t="59514" x="5449888" y="3652838"/>
          <p14:tracePt t="59520" x="5340350" y="3652838"/>
          <p14:tracePt t="59528" x="5181600" y="3652838"/>
          <p14:tracePt t="59534" x="5087938" y="3652838"/>
          <p14:tracePt t="59545" x="4962525" y="3652838"/>
          <p14:tracePt t="59549" x="4787900" y="3652838"/>
          <p14:tracePt t="59560" x="4725988" y="3652838"/>
          <p14:tracePt t="59566" x="4552950" y="3652838"/>
          <p14:tracePt t="59572" x="4378325" y="3660775"/>
          <p14:tracePt t="59580" x="4300538" y="3660775"/>
          <p14:tracePt t="59587" x="4143375" y="3668713"/>
          <p14:tracePt t="59595" x="4000500" y="3668713"/>
          <p14:tracePt t="59602" x="3859213" y="3668713"/>
          <p14:tracePt t="59612" x="3795713" y="3668713"/>
          <p14:tracePt t="59617" x="3654425" y="3684588"/>
          <p14:tracePt t="59627" x="3513138" y="3700463"/>
          <p14:tracePt t="59633" x="3449638" y="3724275"/>
          <p14:tracePt t="59644" x="3308350" y="3732213"/>
          <p14:tracePt t="59647" x="3189288" y="3756025"/>
          <p14:tracePt t="59655" x="3111500" y="3771900"/>
          <p14:tracePt t="59662" x="2952750" y="3795713"/>
          <p14:tracePt t="59669" x="2771775" y="3841750"/>
          <p14:tracePt t="59680" x="2574925" y="3897313"/>
          <p14:tracePt t="59684" x="2505075" y="3921125"/>
          <p14:tracePt t="59694" x="2316163" y="3976688"/>
          <p14:tracePt t="59702" x="2111375" y="4078288"/>
          <p14:tracePt t="59711" x="2039938" y="4102100"/>
          <p14:tracePt t="59715" x="1866900" y="4181475"/>
          <p14:tracePt t="59725" x="1701800" y="4243388"/>
          <p14:tracePt t="59731" x="1646238" y="4259263"/>
          <p14:tracePt t="59737" x="1520825" y="4330700"/>
          <p14:tracePt t="59747" x="1417638" y="4378325"/>
          <p14:tracePt t="59752" x="1346200" y="4424363"/>
          <p14:tracePt t="59762" x="1322388" y="4440238"/>
          <p14:tracePt t="59768" x="1268413" y="4471988"/>
          <p14:tracePt t="59778" x="1228725" y="4511675"/>
          <p14:tracePt t="59782" x="1196975" y="4535488"/>
          <p14:tracePt t="59790" x="1157288" y="4575175"/>
          <p14:tracePt t="59798" x="1117600" y="4613275"/>
          <p14:tracePt t="59807" x="1103313" y="4645025"/>
          <p14:tracePt t="59815" x="1047750" y="4668838"/>
          <p14:tracePt t="59820" x="992188" y="4732338"/>
          <p14:tracePt t="59829" x="944563" y="4787900"/>
          <p14:tracePt t="59837" x="928688" y="4802188"/>
          <p14:tracePt t="59844" x="920750" y="4849813"/>
          <p14:tracePt t="59849" x="906463" y="4905375"/>
          <p14:tracePt t="59863" x="906463" y="4929188"/>
          <p14:tracePt t="59865" x="906463" y="4976813"/>
          <p14:tracePt t="59872" x="906463" y="5022850"/>
          <p14:tracePt t="59881" x="906463" y="5062538"/>
          <p14:tracePt t="59887" x="906463" y="5094288"/>
          <p14:tracePt t="59896" x="920750" y="5165725"/>
          <p14:tracePt t="59903" x="944563" y="5227638"/>
          <p14:tracePt t="59912" x="952500" y="5259388"/>
          <p14:tracePt t="59917" x="984250" y="5322888"/>
          <p14:tracePt t="59927" x="1016000" y="5400675"/>
          <p14:tracePt t="59932" x="1039813" y="5432425"/>
          <p14:tracePt t="59947" x="1079500" y="5495925"/>
          <p14:tracePt t="59953" x="1125538" y="5583238"/>
          <p14:tracePt t="59955" x="1149350" y="5605463"/>
          <p14:tracePt t="59963" x="1189038" y="5684838"/>
          <p14:tracePt t="59983" x="1268413" y="5794375"/>
          <p14:tracePt t="59986" x="1322388" y="5842000"/>
          <p14:tracePt t="59994" x="1401763" y="5913438"/>
          <p14:tracePt t="59999" x="1504950" y="5976938"/>
          <p14:tracePt t="60012" x="1558925" y="6007100"/>
          <p14:tracePt t="60015" x="1701800" y="6078538"/>
          <p14:tracePt t="60022" x="1851025" y="6126163"/>
          <p14:tracePt t="60030" x="1992313" y="6165850"/>
          <p14:tracePt t="60037" x="2181225" y="6227763"/>
          <p14:tracePt t="60047" x="2433638" y="6291263"/>
          <p14:tracePt t="60052" x="2559050" y="6323013"/>
          <p14:tracePt t="60063" x="2717800" y="6346825"/>
          <p14:tracePt t="60067" x="2968625" y="6392863"/>
          <p14:tracePt t="60078" x="3244850" y="6424613"/>
          <p14:tracePt t="60082" x="3340100" y="6424613"/>
          <p14:tracePt t="60090" x="3606800" y="6440488"/>
          <p14:tracePt t="60098" x="3875088" y="6480175"/>
          <p14:tracePt t="60105" x="3938588" y="6480175"/>
          <p14:tracePt t="60113" x="4159250" y="6488113"/>
          <p14:tracePt t="60121" x="4386263" y="6488113"/>
          <p14:tracePt t="60129" x="4465638" y="6503988"/>
          <p14:tracePt t="60134" x="4686300" y="6503988"/>
          <p14:tracePt t="60149" x="4906963" y="6503988"/>
          <p14:tracePt t="60152" x="5000625" y="6503988"/>
          <p14:tracePt t="60160" x="5175250" y="6503988"/>
          <p14:tracePt t="60165" x="5324475" y="6472238"/>
          <p14:tracePt t="60172" x="5418138" y="6448425"/>
          <p14:tracePt t="60180" x="5473700" y="6416675"/>
          <p14:tracePt t="60187" x="5529263" y="6369050"/>
          <p14:tracePt t="60197" x="5591175" y="6307138"/>
          <p14:tracePt t="60202" x="5614988" y="6283325"/>
          <p14:tracePt t="60213" x="5662613" y="6211888"/>
          <p14:tracePt t="60217" x="5694363" y="6157913"/>
          <p14:tracePt t="60227" x="5726113" y="6126163"/>
          <p14:tracePt t="60234" x="5781675" y="6070600"/>
          <p14:tracePt t="60240" x="5843588" y="5999163"/>
          <p14:tracePt t="60248" x="5915025" y="5929313"/>
          <p14:tracePt t="60256" x="5946775" y="5897563"/>
          <p14:tracePt t="60265" x="6032500" y="5780088"/>
          <p14:tracePt t="60269" x="6096000" y="5676900"/>
          <p14:tracePt t="60282" x="6127750" y="5637213"/>
          <p14:tracePt t="60286" x="6205538" y="5535613"/>
          <p14:tracePt t="60295" x="6253163" y="5464175"/>
          <p14:tracePt t="60299" x="6300788" y="5408613"/>
          <p14:tracePt t="60311" x="6332538" y="5338763"/>
          <p14:tracePt t="60315" x="6356350" y="5267325"/>
          <p14:tracePt t="60322" x="6396038" y="5157788"/>
          <p14:tracePt t="60331" x="6402388" y="5102225"/>
          <p14:tracePt t="60339" x="6418263" y="4976813"/>
          <p14:tracePt t="60348" x="6418263" y="4849813"/>
          <p14:tracePt t="60352" x="6418263" y="4818063"/>
          <p14:tracePt t="60363" x="6426200" y="4708525"/>
          <p14:tracePt t="60368" x="6442075" y="4575175"/>
          <p14:tracePt t="60379" x="6450013" y="4511675"/>
          <p14:tracePt t="60382" x="6465888" y="4386263"/>
          <p14:tracePt t="60391" x="6473825" y="4291013"/>
          <p14:tracePt t="60399" x="6473825" y="4243388"/>
          <p14:tracePt t="60404" x="6473825" y="4189413"/>
          <p14:tracePt t="60413" x="6473825" y="4141788"/>
          <p14:tracePt t="60420" x="6473825" y="4078288"/>
          <p14:tracePt t="60430" x="6473825" y="4062413"/>
          <p14:tracePt t="60435" x="6442075" y="4000500"/>
          <p14:tracePt t="60445" x="6396038" y="3929063"/>
          <p14:tracePt t="60449" x="6364288" y="3889375"/>
          <p14:tracePt t="60458" x="6308725" y="3819525"/>
          <p14:tracePt t="60465" x="6213475" y="3724275"/>
          <p14:tracePt t="60472" x="6080125" y="3598863"/>
          <p14:tracePt t="60480" x="6008688" y="3567113"/>
          <p14:tracePt t="60487" x="5851525" y="3463925"/>
          <p14:tracePt t="60501" x="5726113" y="3402013"/>
          <p14:tracePt t="60503" x="5654675" y="3370263"/>
          <p14:tracePt t="60513" x="5457825" y="3275013"/>
          <p14:tracePt t="60517" x="5253038" y="3181350"/>
          <p14:tracePt t="60528" x="5167313" y="3141663"/>
          <p14:tracePt t="60532" x="4938713" y="3086100"/>
          <p14:tracePt t="60543" x="4678363" y="3016250"/>
          <p14:tracePt t="60551" x="4552950" y="3000375"/>
          <p14:tracePt t="60556" x="4332288" y="2976563"/>
          <p14:tracePt t="60564" x="3976688" y="2976563"/>
          <p14:tracePt t="60569" x="3590925" y="2976563"/>
          <p14:tracePt t="60581" x="3449638" y="2976563"/>
          <p14:tracePt t="60584" x="3119438" y="2976563"/>
          <p14:tracePt t="60596" x="2763838" y="2976563"/>
          <p14:tracePt t="60600" x="2654300" y="2976563"/>
          <p14:tracePt t="60607" x="2409825" y="2992438"/>
          <p14:tracePt t="60615" x="2157413" y="3046413"/>
          <p14:tracePt t="60622" x="2063750" y="3054350"/>
          <p14:tracePt t="60632" x="1874838" y="3133725"/>
          <p14:tracePt t="60637" x="1630363" y="3235325"/>
          <p14:tracePt t="60647" x="1393825" y="3338513"/>
          <p14:tracePt t="60652" x="1276350" y="3370263"/>
          <p14:tracePt t="60661" x="968375" y="3495675"/>
          <p14:tracePt t="60667" x="763588" y="3575050"/>
          <p14:tracePt t="60679" x="654050" y="3622675"/>
          <p14:tracePt t="60682" x="481013" y="3708400"/>
          <p14:tracePt t="60689" x="361950" y="3756025"/>
          <p14:tracePt t="60697" x="300038" y="3795713"/>
          <p14:tracePt t="60705" x="212725" y="3825875"/>
          <p14:tracePt t="60714" x="109538" y="3865563"/>
          <p14:tracePt t="60720" x="55563" y="3889375"/>
          <p14:tracePt t="60730" x="31750" y="3929063"/>
          <p14:tracePt t="60796" x="47625" y="4432300"/>
          <p14:tracePt t="60802" x="95250" y="4535488"/>
          <p14:tracePt t="60816" x="173038" y="4637088"/>
          <p14:tracePt t="60818" x="244475" y="4692650"/>
          <p14:tracePt t="60825" x="306388" y="4756150"/>
          <p14:tracePt t="60833" x="409575" y="4818063"/>
          <p14:tracePt t="60840" x="574675" y="4889500"/>
          <p14:tracePt t="60849" x="646113" y="4905375"/>
          <p14:tracePt t="60855" x="906463" y="5006975"/>
          <p14:tracePt t="60865" x="1260475" y="5126038"/>
          <p14:tracePt t="60870" x="1385888" y="5165725"/>
          <p14:tracePt t="60881" x="1787525" y="5275263"/>
          <p14:tracePt t="60885" x="2292350" y="5400675"/>
          <p14:tracePt t="60896" x="2771775" y="5535613"/>
          <p14:tracePt t="60902" x="2914650" y="5575300"/>
          <p14:tracePt t="60907" x="3316288" y="5684838"/>
          <p14:tracePt t="60915" x="3779838" y="5772150"/>
          <p14:tracePt t="60922" x="3914775" y="5794375"/>
          <p14:tracePt t="60931" x="4159250" y="5826125"/>
          <p14:tracePt t="60937" x="4457700" y="5842000"/>
          <p14:tracePt t="60948" x="4575175" y="5842000"/>
          <p14:tracePt t="60952" x="4702175" y="5842000"/>
          <p14:tracePt t="60963" x="4819650" y="5834063"/>
          <p14:tracePt t="60972" x="4930775" y="5810250"/>
          <p14:tracePt t="60983" x="5072063" y="5700713"/>
          <p14:tracePt t="60990" x="5175250" y="5597525"/>
          <p14:tracePt t="60999" x="5221288" y="5559425"/>
          <p14:tracePt t="61004" x="5332413" y="5416550"/>
          <p14:tracePt t="61014" x="5441950" y="5283200"/>
          <p14:tracePt t="61020" x="5473700" y="5227638"/>
          <p14:tracePt t="61033" x="5553075" y="5110163"/>
          <p14:tracePt t="61036" x="5614988" y="4976813"/>
          <p14:tracePt t="61045" x="5646738" y="4937125"/>
          <p14:tracePt t="61050" x="5710238" y="4833938"/>
          <p14:tracePt t="61057" x="5757863" y="4748213"/>
          <p14:tracePt t="61065" x="5795963" y="4692650"/>
          <p14:tracePt t="61072" x="5803900" y="4668838"/>
          <p14:tracePt t="61082" x="5819775" y="4613275"/>
          <p14:tracePt t="61087" x="5843588" y="4567238"/>
          <p14:tracePt t="61103" x="5859463" y="4487863"/>
          <p14:tracePt t="61113" x="5859463" y="4424363"/>
          <p14:tracePt t="61117" x="5859463" y="4402138"/>
          <p14:tracePt t="61125" x="5859463" y="4330700"/>
          <p14:tracePt t="61132" x="5843588" y="4259263"/>
          <p14:tracePt t="61139" x="5795963" y="4189413"/>
          <p14:tracePt t="61148" x="5781675" y="4165600"/>
          <p14:tracePt t="61154" x="5718175" y="4086225"/>
          <p14:tracePt t="61167" x="5638800" y="4008438"/>
          <p14:tracePt t="61170" x="5599113" y="3976688"/>
          <p14:tracePt t="61179" x="5513388" y="3921125"/>
          <p14:tracePt t="61185" x="5441950" y="3873500"/>
          <p14:tracePt t="61195" x="5386388" y="3849688"/>
          <p14:tracePt t="61200" x="5348288" y="3825875"/>
          <p14:tracePt t="61212" x="5300663" y="3819525"/>
          <p14:tracePt t="61217" x="5260975" y="3803650"/>
          <p14:tracePt t="61222" x="5253038" y="3803650"/>
          <p14:tracePt t="61232" x="5221288" y="3795713"/>
          <p14:tracePt t="61242" x="5197475" y="3787775"/>
          <p14:tracePt t="61248" x="5181600" y="3771900"/>
          <p14:tracePt t="61264" x="5135563" y="3763963"/>
          <p14:tracePt t="61283" x="5127625" y="3763963"/>
          <p14:tracePt t="61285" x="5119688" y="3763963"/>
          <p14:tracePt t="61289" x="5103813" y="3763963"/>
          <p14:tracePt t="61297" x="5095875" y="3763963"/>
          <p14:tracePt t="61305" x="5087938" y="3763963"/>
          <p14:tracePt t="61330" x="5080000" y="3763963"/>
          <p14:tracePt t="61335" x="5072063" y="3763963"/>
          <p14:tracePt t="61372" x="5064125" y="3763963"/>
          <p14:tracePt t="63052" x="5072063" y="3763963"/>
          <p14:tracePt t="63059" x="5095875" y="3748088"/>
          <p14:tracePt t="63068" x="5103813" y="3748088"/>
          <p14:tracePt t="63076" x="5127625" y="3748088"/>
          <p14:tracePt t="63084" x="5151438" y="3740150"/>
          <p14:tracePt t="63090" x="5159375" y="3740150"/>
          <p14:tracePt t="63101" x="5181600" y="3732213"/>
          <p14:tracePt t="63105" x="5189538" y="3732213"/>
          <p14:tracePt t="63115" x="5197475" y="3732213"/>
          <p14:tracePt t="63120" x="5205413" y="3732213"/>
          <p14:tracePt t="63135" x="5213350" y="3732213"/>
          <p14:tracePt t="63196" x="5221288" y="3732213"/>
          <p14:tracePt t="63203" x="5229225" y="3732213"/>
          <p14:tracePt t="63210" x="5245100" y="3732213"/>
          <p14:tracePt t="63218" x="5253038" y="3732213"/>
          <p14:tracePt t="63235" x="5260975" y="3732213"/>
          <p14:tracePt t="63240" x="5268913" y="3732213"/>
          <p14:tracePt t="63249" x="5284788" y="3732213"/>
          <p14:tracePt t="63255" x="5292725" y="3732213"/>
          <p14:tracePt t="63264" x="5300663" y="3732213"/>
          <p14:tracePt t="63271" x="5308600" y="3732213"/>
          <p14:tracePt t="63301" x="5316538" y="3732213"/>
          <p14:tracePt t="63375" x="5324475" y="3732213"/>
          <p14:tracePt t="63384" x="5332413" y="3732213"/>
          <p14:tracePt t="63400" x="5340350" y="3732213"/>
          <p14:tracePt t="63405" x="5348288" y="3732213"/>
          <p14:tracePt t="63413" x="5356225" y="3732213"/>
          <p14:tracePt t="63428" x="5364163" y="3740150"/>
          <p14:tracePt t="63436" x="5372100" y="3740150"/>
          <p14:tracePt t="63442" x="5380038" y="3740150"/>
          <p14:tracePt t="63452" x="5394325" y="3740150"/>
          <p14:tracePt t="63457" x="5410200" y="3740150"/>
          <p14:tracePt t="63469" x="5434013" y="3748088"/>
          <p14:tracePt t="63474" x="5441950" y="3748088"/>
          <p14:tracePt t="63483" x="5465763" y="3748088"/>
          <p14:tracePt t="63487" x="5489575" y="3756025"/>
          <p14:tracePt t="63496" x="5505450" y="3763963"/>
          <p14:tracePt t="63503" x="5568950" y="3787775"/>
          <p14:tracePt t="63510" x="5591175" y="3803650"/>
          <p14:tracePt t="63518" x="5607050" y="3819525"/>
          <p14:tracePt t="63524" x="5638800" y="3833813"/>
          <p14:tracePt t="63535" x="5686425" y="3865563"/>
          <p14:tracePt t="63540" x="5726113" y="3897313"/>
          <p14:tracePt t="63550" x="5757863" y="3897313"/>
          <p14:tracePt t="63555" x="5819775" y="3921125"/>
          <p14:tracePt t="63567" x="5867400" y="3937000"/>
          <p14:tracePt t="63570" x="5907088" y="3952875"/>
          <p14:tracePt t="63577" x="5970588" y="3960813"/>
          <p14:tracePt t="63585" x="6024563" y="3960813"/>
          <p14:tracePt t="63592" x="6048375" y="3968750"/>
          <p14:tracePt t="63604" x="6096000" y="3968750"/>
          <p14:tracePt t="63608" x="6143625" y="3968750"/>
          <p14:tracePt t="63617" x="6183313" y="3968750"/>
          <p14:tracePt t="63622" x="6205538" y="3968750"/>
          <p14:tracePt t="63634" x="6261100" y="3968750"/>
          <p14:tracePt t="63637" x="6300788" y="3968750"/>
          <p14:tracePt t="63644" x="6324600" y="3968750"/>
          <p14:tracePt t="63660" x="6388100" y="3968750"/>
          <p14:tracePt t="63668" x="6410325" y="3968750"/>
          <p14:tracePt t="63674" x="6418263" y="3976688"/>
          <p14:tracePt t="63685" x="6426200" y="3976688"/>
          <p14:tracePt t="63691" x="6442075" y="3992563"/>
          <p14:tracePt t="63700" x="6442075" y="4000500"/>
          <p14:tracePt t="63705" x="6442075" y="4046538"/>
          <p14:tracePt t="63712" x="6442075" y="4117975"/>
          <p14:tracePt t="63719" x="6442075" y="4165600"/>
          <p14:tracePt t="63727" x="6434138" y="4306888"/>
          <p14:tracePt t="63735" x="6418263" y="4464050"/>
          <p14:tracePt t="63742" x="6410325" y="4527550"/>
          <p14:tracePt t="63752" x="6364288" y="4732338"/>
          <p14:tracePt t="63757" x="6300788" y="4992688"/>
          <p14:tracePt t="63767" x="6276975" y="5086350"/>
          <p14:tracePt t="63772" x="6197600" y="5322888"/>
          <p14:tracePt t="63784" x="6151563" y="5511800"/>
          <p14:tracePt t="63787" x="6064250" y="5772150"/>
          <p14:tracePt t="63796" x="6040438" y="5857875"/>
          <p14:tracePt t="63804" x="5978525" y="6062663"/>
          <p14:tracePt t="63809" x="5875338" y="6299200"/>
          <p14:tracePt t="63819" x="5859463" y="6369050"/>
          <p14:tracePt t="63825" x="5803900" y="6519863"/>
          <p14:tracePt t="63834" x="5749925" y="6613525"/>
          <p14:tracePt t="63840" x="5734050" y="6645275"/>
          <p14:tracePt t="63850" x="5702300" y="6692900"/>
          <p14:tracePt t="63856" x="5670550" y="6732588"/>
          <p14:tracePt t="63863" x="5670550" y="6740525"/>
          <p14:tracePt t="63885" x="5662613" y="6740525"/>
          <p14:tracePt t="63893" x="5654675" y="6740525"/>
          <p14:tracePt t="63902" x="5638800" y="6740525"/>
          <p14:tracePt t="63907" x="5622925" y="6740525"/>
          <p14:tracePt t="63917" x="5607050" y="6740525"/>
          <p14:tracePt t="63922" x="5568950" y="6724650"/>
          <p14:tracePt t="63933" x="5513388" y="6700838"/>
          <p14:tracePt t="63938" x="5481638" y="6684963"/>
          <p14:tracePt t="63944" x="5473700" y="6661150"/>
          <p14:tracePt t="63953" x="5434013" y="6645275"/>
          <p14:tracePt t="63960" x="5418138" y="6629400"/>
          <p14:tracePt t="63969" x="5394325" y="6613525"/>
          <p14:tracePt t="63974" x="5380038" y="6581775"/>
          <p14:tracePt t="63985" x="5356225" y="6559550"/>
          <p14:tracePt t="63989" x="5348288" y="6551613"/>
          <p14:tracePt t="64003" x="5332413" y="6527800"/>
          <p14:tracePt t="64007" x="5316538" y="6503988"/>
          <p14:tracePt t="64014" x="5316538" y="6488113"/>
          <p14:tracePt t="64021" x="5316538" y="6464300"/>
          <p14:tracePt t="64027" x="5316538" y="6424613"/>
          <p14:tracePt t="64037" x="5316538" y="6408738"/>
          <p14:tracePt t="64042" x="5332413" y="6384925"/>
          <p14:tracePt t="64052" x="5348288" y="6369050"/>
          <p14:tracePt t="64057" x="5380038" y="6330950"/>
          <p14:tracePt t="64069" x="5410200" y="6291263"/>
          <p14:tracePt t="64073" x="5465763" y="6243638"/>
          <p14:tracePt t="64083" x="5553075" y="6149975"/>
          <p14:tracePt t="64087" x="5599113" y="6094413"/>
          <p14:tracePt t="64096" x="5662613" y="6022975"/>
          <p14:tracePt t="64103" x="5749925" y="5889625"/>
          <p14:tracePt t="64110" x="5781675" y="5849938"/>
          <p14:tracePt t="64119" x="5851525" y="5684838"/>
          <p14:tracePt t="64125" x="5891213" y="5535613"/>
          <p14:tracePt t="64135" x="5922963" y="5378450"/>
          <p14:tracePt t="64140" x="5922963" y="5330825"/>
          <p14:tracePt t="64150" x="5915025" y="5189538"/>
          <p14:tracePt t="64155" x="5819775" y="4953000"/>
          <p14:tracePt t="64163" x="5773738" y="4865688"/>
          <p14:tracePt t="64170" x="5545138" y="4605338"/>
          <p14:tracePt t="64177" x="5197475" y="4235450"/>
          <p14:tracePt t="64186" x="5056188" y="4125913"/>
          <p14:tracePt t="64192" x="4521200" y="3771900"/>
          <p14:tracePt t="64203" x="3954463" y="3471863"/>
          <p14:tracePt t="64207" x="3771900" y="3378200"/>
          <p14:tracePt t="64217" x="3244850" y="3125788"/>
          <p14:tracePt t="64222" x="2795588" y="3000375"/>
          <p14:tracePt t="64234" x="2489200" y="2960688"/>
          <p14:tracePt t="64237" x="2316163" y="2944813"/>
          <p14:tracePt t="64244" x="2103438" y="2944813"/>
          <p14:tracePt t="64252" x="1771650" y="2960688"/>
          <p14:tracePt t="64259" x="1662113" y="2968625"/>
          <p14:tracePt t="64269" x="1362075" y="3054350"/>
          <p14:tracePt t="64274" x="1008063" y="3149600"/>
          <p14:tracePt t="64284" x="898525" y="3189288"/>
          <p14:tracePt t="64291" x="582613" y="3306763"/>
          <p14:tracePt t="64300" x="276225" y="3487738"/>
          <p14:tracePt t="64500" x="488950" y="6456363"/>
          <p14:tracePt t="64508" x="646113" y="6496050"/>
          <p14:tracePt t="64521" x="1087438" y="6573838"/>
          <p14:tracePt t="64524" x="1638300" y="6613525"/>
          <p14:tracePt t="64537" x="1811338" y="6613525"/>
          <p14:tracePt t="64540" x="2244725" y="6589713"/>
          <p14:tracePt t="64546" x="2747963" y="6456363"/>
          <p14:tracePt t="64553" x="3197225" y="6330950"/>
          <p14:tracePt t="64559" x="3332163" y="6291263"/>
          <p14:tracePt t="64570" x="3654425" y="6203950"/>
          <p14:tracePt t="64574" x="4040188" y="6102350"/>
          <p14:tracePt t="64584" x="4151313" y="6062663"/>
          <p14:tracePt t="64590" x="4433888" y="5983288"/>
          <p14:tracePt t="64597" x="4638675" y="5881688"/>
          <p14:tracePt t="64605" x="4710113" y="5834063"/>
          <p14:tracePt t="64612" x="4827588" y="5732463"/>
          <p14:tracePt t="64621" x="4922838" y="5597525"/>
          <p14:tracePt t="64627" x="4954588" y="5543550"/>
          <p14:tracePt t="64636" x="5040313" y="5370513"/>
          <p14:tracePt t="64642" x="5119688" y="5173663"/>
          <p14:tracePt t="64653" x="5135563" y="4968875"/>
          <p14:tracePt t="64658" x="5135563" y="4889500"/>
          <p14:tracePt t="64667" x="5135563" y="4692650"/>
          <p14:tracePt t="64672" x="5135563" y="4551363"/>
          <p14:tracePt t="64680" x="5119688" y="4487863"/>
          <p14:tracePt t="64687" x="5064125" y="4298950"/>
          <p14:tracePt t="64695" x="4938713" y="4022725"/>
          <p14:tracePt t="64704" x="4883150" y="3944938"/>
          <p14:tracePt t="64710" x="4741863" y="3716338"/>
          <p14:tracePt t="64720" x="4630738" y="3575050"/>
          <p14:tracePt t="64724" x="4449763" y="3346450"/>
          <p14:tracePt t="64735" x="4394200" y="3275013"/>
          <p14:tracePt t="64740" x="4276725" y="3117850"/>
          <p14:tracePt t="64747" x="4197350" y="3016250"/>
          <p14:tracePt t="64758" x="4159250" y="2952750"/>
          <p14:tracePt t="64762" x="4119563" y="2889250"/>
          <p14:tracePt t="64771" x="4056063" y="2811463"/>
          <p14:tracePt t="64777" x="4032250" y="2787650"/>
          <p14:tracePt t="64786" x="4000500" y="2732088"/>
          <p14:tracePt t="64792" x="3922713" y="2660650"/>
          <p14:tracePt t="64803" x="3883025" y="2614613"/>
          <p14:tracePt t="64807" x="3859213" y="2598738"/>
          <p14:tracePt t="64818" x="3795713" y="2559050"/>
          <p14:tracePt t="64822" x="3725863" y="2535238"/>
          <p14:tracePt t="64830" x="3709988" y="2527300"/>
          <p14:tracePt t="64838" x="3646488" y="2511425"/>
          <p14:tracePt t="64844" x="3598863" y="2503488"/>
          <p14:tracePt t="64853" x="3582988" y="2503488"/>
          <p14:tracePt t="64860" x="3536950" y="2503488"/>
          <p14:tracePt t="64870" x="3473450" y="2503488"/>
          <p14:tracePt t="64874" x="3433763" y="2503488"/>
          <p14:tracePt t="64885" x="3409950" y="2503488"/>
          <p14:tracePt t="64893" x="3370263" y="2503488"/>
          <p14:tracePt t="64897" x="3340100" y="2503488"/>
          <p14:tracePt t="64905" x="3324225" y="2503488"/>
          <p14:tracePt t="64913" x="3300413" y="2511425"/>
          <p14:tracePt t="64922" x="3276600" y="2519363"/>
          <p14:tracePt t="64927" x="3276600" y="2527300"/>
          <p14:tracePt t="64937" x="3268663" y="2543175"/>
          <p14:tracePt t="64942" x="3260725" y="2574925"/>
          <p14:tracePt t="64954" x="3244850" y="2606675"/>
          <p14:tracePt t="64957" x="3244850" y="2614613"/>
          <p14:tracePt t="64969" x="3244850" y="2638425"/>
          <p14:tracePt t="64972" x="3244850" y="2644775"/>
          <p14:tracePt t="64979" x="3244850" y="2652713"/>
          <p14:tracePt t="65005" x="3244850" y="2692400"/>
          <p14:tracePt t="65009" x="3244850" y="2700338"/>
          <p14:tracePt t="65020" x="3244850" y="2716213"/>
          <p14:tracePt t="65047" x="3244850" y="2724150"/>
          <p14:tracePt t="65074" x="3244850" y="2732088"/>
          <p14:tracePt t="65325" x="3244850" y="2740025"/>
          <p14:tracePt t="65333" x="3244850" y="2747963"/>
          <p14:tracePt t="65497" x="3244850" y="2740025"/>
          <p14:tracePt t="65505" x="3244850" y="2732088"/>
          <p14:tracePt t="65512" x="3228975" y="2716213"/>
          <p14:tracePt t="65521" x="3221038" y="2700338"/>
          <p14:tracePt t="65527" x="3213100" y="2692400"/>
          <p14:tracePt t="65538" x="3205163" y="2660650"/>
          <p14:tracePt t="65542" x="3197225" y="2630488"/>
          <p14:tracePt t="65553" x="3181350" y="2598738"/>
          <p14:tracePt t="65558" x="3181350" y="2551113"/>
          <p14:tracePt t="65565" x="3181350" y="2487613"/>
          <p14:tracePt t="65572" x="3181350" y="2441575"/>
          <p14:tracePt t="65580" x="3181350" y="2425700"/>
          <p14:tracePt t="65588" x="3173413" y="2378075"/>
          <p14:tracePt t="65594" x="3165475" y="2338388"/>
          <p14:tracePt t="65610" x="3165475" y="2322513"/>
          <p14:tracePt t="65620" x="3157538" y="2314575"/>
          <p14:tracePt t="65626" x="3157538" y="2306638"/>
          <p14:tracePt t="65636" x="3149600" y="2306638"/>
          <p14:tracePt t="65647" x="3143250" y="2306638"/>
          <p14:tracePt t="65655" x="3135313" y="2306638"/>
          <p14:tracePt t="65662" x="3119438" y="2306638"/>
          <p14:tracePt t="65671" x="3095625" y="2314575"/>
          <p14:tracePt t="65677" x="3087688" y="2314575"/>
          <p14:tracePt t="65689" x="3063875" y="2330450"/>
          <p14:tracePt t="65692" x="3024188" y="2354263"/>
          <p14:tracePt t="65703" x="3008313" y="2354263"/>
          <p14:tracePt t="65707" x="2968625" y="2370138"/>
          <p14:tracePt t="65715" x="2930525" y="2401888"/>
          <p14:tracePt t="65723" x="2890838" y="2417763"/>
          <p14:tracePt t="65730" x="2867025" y="2433638"/>
          <p14:tracePt t="65739" x="2803525" y="2463800"/>
          <p14:tracePt t="65744" x="2717800" y="2495550"/>
          <p14:tracePt t="65755" x="2693988" y="2511425"/>
          <p14:tracePt t="65761" x="2614613" y="2535238"/>
          <p14:tracePt t="65769" x="2551113" y="2543175"/>
          <p14:tracePt t="65774" x="2513013" y="2543175"/>
          <p14:tracePt t="65785" x="2425700" y="2559050"/>
          <p14:tracePt t="65789" x="2346325" y="2559050"/>
          <p14:tracePt t="65797" x="2252663" y="2543175"/>
          <p14:tracePt t="65806" x="2212975" y="2519363"/>
          <p14:tracePt t="65812" x="2111375" y="2471738"/>
          <p14:tracePt t="65825" x="2008188" y="2393950"/>
          <p14:tracePt t="65828" x="1984375" y="2370138"/>
          <p14:tracePt t="65837" x="1819275" y="2220913"/>
          <p14:tracePt t="65842" x="1709738" y="2078038"/>
          <p14:tracePt t="65855" x="1670050" y="2008188"/>
          <p14:tracePt t="65858" x="1590675" y="1835150"/>
          <p14:tracePt t="65865" x="1489075" y="1598613"/>
          <p14:tracePt t="65873" x="1385888" y="1362075"/>
          <p14:tracePt t="65879" x="1346200" y="1290638"/>
          <p14:tracePt t="65891" x="1300163" y="1189038"/>
          <p14:tracePt t="65895" x="1220788" y="1055688"/>
          <p14:tracePt t="65905" x="1181100" y="1000125"/>
          <p14:tracePt t="65910" x="1117600" y="889000"/>
          <p14:tracePt t="65920" x="1055688" y="771525"/>
          <p14:tracePt t="65924" x="1039813" y="731838"/>
          <p14:tracePt t="65939" x="1000125" y="606425"/>
          <p14:tracePt t="65943" x="960438" y="473075"/>
          <p14:tracePt t="65947" x="920750" y="361950"/>
          <p14:tracePt t="65955" x="898525" y="306388"/>
          <p14:tracePt t="65962" x="858838" y="204788"/>
          <p14:tracePt t="65973" x="827088" y="149225"/>
          <p14:tracePt t="65988" x="795338" y="101600"/>
          <p14:tracePt t="65992" x="771525" y="71438"/>
          <p14:tracePt t="66005" x="763588" y="55563"/>
          <p14:tracePt t="66008" x="755650" y="39688"/>
          <p14:tracePt t="66014" x="739775" y="23813"/>
          <p14:tracePt t="66023" x="731838" y="7938"/>
          <p14:tracePt t="66029" x="723900" y="0"/>
        </p14:tracePtLst>
      </p14:laserTrace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1341107" y="1323321"/>
            <a:ext cx="95097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85FD7A-8C41-4BCF-A847-EFC9BC5E4E21}"/>
              </a:ext>
            </a:extLst>
          </p:cNvPr>
          <p:cNvSpPr txBox="1"/>
          <p:nvPr/>
        </p:nvSpPr>
        <p:spPr>
          <a:xfrm>
            <a:off x="7394505" y="41959"/>
            <a:ext cx="5427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Tuesday 19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CFC90456-EF5E-45B3-80A1-D0516F25D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9048" y="1180014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D7692-496D-471B-977F-F6D9FB544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81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/>
              <a:t>even</a:t>
            </a:r>
          </a:p>
          <a:p>
            <a:pPr marL="0" indent="0">
              <a:buNone/>
            </a:pPr>
            <a:r>
              <a:rPr lang="en-GB" sz="4400" dirty="0"/>
              <a:t>Pete </a:t>
            </a:r>
          </a:p>
          <a:p>
            <a:pPr marL="0" indent="0">
              <a:buNone/>
            </a:pPr>
            <a:r>
              <a:rPr lang="en-GB" sz="4400" dirty="0"/>
              <a:t>compete</a:t>
            </a:r>
          </a:p>
          <a:p>
            <a:pPr marL="0" indent="0">
              <a:buNone/>
            </a:pPr>
            <a:r>
              <a:rPr lang="en-GB" sz="4400" dirty="0"/>
              <a:t>concrete</a:t>
            </a:r>
          </a:p>
          <a:p>
            <a:pPr marL="0" indent="0">
              <a:buNone/>
            </a:pPr>
            <a:r>
              <a:rPr lang="en-GB" sz="4400" dirty="0"/>
              <a:t>extreme</a:t>
            </a:r>
          </a:p>
          <a:p>
            <a:pPr marL="0" indent="0">
              <a:buNone/>
            </a:pPr>
            <a:r>
              <a:rPr lang="en-GB" sz="4400" dirty="0"/>
              <a:t>theme</a:t>
            </a:r>
          </a:p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</p:txBody>
      </p:sp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FAA66B09-C099-4A95-AB8F-8638DC379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986" y="517305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4FEC992-9BBD-4525-9905-02BC83E06B4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45480" y="2716560"/>
              <a:ext cx="961200" cy="866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4FEC992-9BBD-4525-9905-02BC83E06B4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6120" y="2707200"/>
                <a:ext cx="979920" cy="88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929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69"/>
    </mc:Choice>
    <mc:Fallback xmlns="">
      <p:transition spd="slow" advTm="531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477066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Write, read, hide, spell!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CA81-84B9-4B69-BF62-3B85DA54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1625" y="193374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extreme</a:t>
            </a:r>
          </a:p>
          <a:p>
            <a:pPr marL="0" indent="0">
              <a:buNone/>
            </a:pPr>
            <a:r>
              <a:rPr lang="en-GB" sz="4000" dirty="0"/>
              <a:t>theme</a:t>
            </a:r>
          </a:p>
          <a:p>
            <a:pPr marL="0" indent="0">
              <a:buNone/>
            </a:pPr>
            <a:r>
              <a:rPr lang="en-GB" sz="4000" dirty="0"/>
              <a:t>even</a:t>
            </a:r>
          </a:p>
          <a:p>
            <a:pPr marL="0" indent="0">
              <a:buNone/>
            </a:pPr>
            <a:r>
              <a:rPr lang="en-GB" sz="4000" dirty="0"/>
              <a:t>Pete</a:t>
            </a:r>
          </a:p>
          <a:p>
            <a:pPr marL="0" indent="0">
              <a:buNone/>
            </a:pPr>
            <a:r>
              <a:rPr lang="en-GB" sz="4000" dirty="0"/>
              <a:t>Steve</a:t>
            </a: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GB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EF3C-22BB-48AA-9A58-91E5431C0305}"/>
              </a:ext>
            </a:extLst>
          </p:cNvPr>
          <p:cNvSpPr txBox="1"/>
          <p:nvPr/>
        </p:nvSpPr>
        <p:spPr>
          <a:xfrm>
            <a:off x="6829425" y="0"/>
            <a:ext cx="56297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u="sng" dirty="0"/>
              <a:t>Wednesday 20</a:t>
            </a:r>
            <a:r>
              <a:rPr lang="en-GB" sz="4000" u="sng" baseline="30000" dirty="0"/>
              <a:t>th</a:t>
            </a:r>
            <a:r>
              <a:rPr lang="en-GB" sz="4000" u="sng" dirty="0"/>
              <a:t> January  </a:t>
            </a:r>
          </a:p>
        </p:txBody>
      </p:sp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D805277F-54D2-40E4-AFD8-D5FA22DC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3910" y="57291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eraldine the Giraffe (@The1Geraldine) | Twitter">
            <a:extLst>
              <a:ext uri="{FF2B5EF4-FFF2-40B4-BE49-F238E27FC236}">
                <a16:creationId xmlns:a16="http://schemas.microsoft.com/office/drawing/2014/main" id="{BA67FFAA-5DB4-41D6-9A5E-864CBA6B8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630" y="5166375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32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51"/>
    </mc:Choice>
    <mc:Fallback xmlns="">
      <p:transition spd="slow" advTm="1435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5538397"/>
            <a:ext cx="11415711" cy="829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FF0000"/>
                </a:solidFill>
              </a:rPr>
              <a:t>Can your write your own sentences containing the split diagraph e-e?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611BD-CD69-433D-93D8-C03819B6105B}"/>
              </a:ext>
            </a:extLst>
          </p:cNvPr>
          <p:cNvSpPr txBox="1"/>
          <p:nvPr/>
        </p:nvSpPr>
        <p:spPr>
          <a:xfrm>
            <a:off x="6986587" y="-389738"/>
            <a:ext cx="5678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u="sng" dirty="0">
                <a:solidFill>
                  <a:prstClr val="black"/>
                </a:solidFill>
                <a:latin typeface="Calibri" panose="020F0502020204030204"/>
              </a:rPr>
              <a:t>Wednesday 20</a:t>
            </a:r>
            <a:r>
              <a:rPr lang="en-GB" sz="3600" u="sng" baseline="30000" dirty="0">
                <a:solidFill>
                  <a:prstClr val="black"/>
                </a:solidFill>
                <a:latin typeface="Calibri" panose="020F0502020204030204"/>
              </a:rPr>
              <a:t>th</a:t>
            </a:r>
            <a:r>
              <a:rPr lang="en-GB" sz="3600" u="sng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January  </a:t>
            </a:r>
          </a:p>
        </p:txBody>
      </p:sp>
      <p:pic>
        <p:nvPicPr>
          <p:cNvPr id="9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3CF6484-7606-4E73-8FC9-A5E6EE8DE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3DAE20-73EE-49CC-9F51-8713708D9846}"/>
              </a:ext>
            </a:extLst>
          </p:cNvPr>
          <p:cNvSpPr txBox="1"/>
          <p:nvPr/>
        </p:nvSpPr>
        <p:spPr>
          <a:xfrm>
            <a:off x="385763" y="1589307"/>
            <a:ext cx="696875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Pete and Steve made lunch. </a:t>
            </a:r>
          </a:p>
          <a:p>
            <a:endParaRPr lang="en-GB" sz="3200" dirty="0"/>
          </a:p>
          <a:p>
            <a:r>
              <a:rPr lang="en-GB" sz="3200" dirty="0"/>
              <a:t>Steve counted in even numbers.</a:t>
            </a:r>
          </a:p>
          <a:p>
            <a:endParaRPr lang="en-GB" sz="3200" dirty="0"/>
          </a:p>
          <a:p>
            <a:r>
              <a:rPr lang="en-GB" sz="3200" dirty="0"/>
              <a:t>The theme for the wedding was extreme. </a:t>
            </a:r>
          </a:p>
          <a:p>
            <a:endParaRPr lang="en-GB" sz="3200" dirty="0"/>
          </a:p>
          <a:p>
            <a:endParaRPr lang="en-GB" sz="3200" dirty="0"/>
          </a:p>
        </p:txBody>
      </p:sp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AFE0E697-74F2-4E3E-8113-A655E3F5F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1906" y="5722906"/>
            <a:ext cx="1150094" cy="11500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4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48"/>
    </mc:Choice>
    <mc:Fallback xmlns="">
      <p:transition spd="slow" advTm="36148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852D1D-FE4B-4949-B62F-214ABB41CC73}"/>
              </a:ext>
            </a:extLst>
          </p:cNvPr>
          <p:cNvSpPr txBox="1"/>
          <p:nvPr/>
        </p:nvSpPr>
        <p:spPr>
          <a:xfrm>
            <a:off x="7396780" y="0"/>
            <a:ext cx="498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u="sng" dirty="0"/>
              <a:t>Wednesday 20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</a:t>
            </a:r>
          </a:p>
        </p:txBody>
      </p:sp>
      <p:pic>
        <p:nvPicPr>
          <p:cNvPr id="3" name="Picture 2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56742FB4-C0D9-43B1-898B-80B7D43C6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7322" y="381795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1475A92E-96ED-4016-A988-AD88FBC95391}"/>
              </a:ext>
            </a:extLst>
          </p:cNvPr>
          <p:cNvGraphicFramePr>
            <a:graphicFrameLocks noGrp="1"/>
          </p:cNvGraphicFramePr>
          <p:nvPr/>
        </p:nvGraphicFramePr>
        <p:xfrm>
          <a:off x="705101" y="2179945"/>
          <a:ext cx="8181473" cy="330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7158">
                  <a:extLst>
                    <a:ext uri="{9D8B030D-6E8A-4147-A177-3AD203B41FA5}">
                      <a16:colId xmlns:a16="http://schemas.microsoft.com/office/drawing/2014/main" val="1841456041"/>
                    </a:ext>
                  </a:extLst>
                </a:gridCol>
                <a:gridCol w="2429443">
                  <a:extLst>
                    <a:ext uri="{9D8B030D-6E8A-4147-A177-3AD203B41FA5}">
                      <a16:colId xmlns:a16="http://schemas.microsoft.com/office/drawing/2014/main" val="1311042088"/>
                    </a:ext>
                  </a:extLst>
                </a:gridCol>
                <a:gridCol w="3024872">
                  <a:extLst>
                    <a:ext uri="{9D8B030D-6E8A-4147-A177-3AD203B41FA5}">
                      <a16:colId xmlns:a16="http://schemas.microsoft.com/office/drawing/2014/main" val="3723416542"/>
                    </a:ext>
                  </a:extLst>
                </a:gridCol>
              </a:tblGrid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looked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Mrs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cake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79784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extreme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valley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767633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/>
                        <a:t>called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automatic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9574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FF9CA99-EB80-40A1-AD4D-C04C7970970D}"/>
              </a:ext>
            </a:extLst>
          </p:cNvPr>
          <p:cNvSpPr txBox="1"/>
          <p:nvPr/>
        </p:nvSpPr>
        <p:spPr>
          <a:xfrm rot="21118227">
            <a:off x="38140" y="652702"/>
            <a:ext cx="5374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solidFill>
                  <a:srgbClr val="00B050"/>
                </a:solidFill>
              </a:rPr>
              <a:t>What did I forget?</a:t>
            </a:r>
            <a:endParaRPr lang="en-GB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55C13365-6F4A-4FFD-92DE-CA4B2DFAACF5}"/>
              </a:ext>
            </a:extLst>
          </p:cNvPr>
          <p:cNvSpPr/>
          <p:nvPr/>
        </p:nvSpPr>
        <p:spPr>
          <a:xfrm>
            <a:off x="448476" y="5612702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79A96A3-B0E5-4F40-9210-9543FF85DD4C}"/>
              </a:ext>
            </a:extLst>
          </p:cNvPr>
          <p:cNvSpPr/>
          <p:nvPr/>
        </p:nvSpPr>
        <p:spPr>
          <a:xfrm>
            <a:off x="6256619" y="884345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D9FAABF-FED8-403A-AF45-1278116391E9}"/>
              </a:ext>
            </a:extLst>
          </p:cNvPr>
          <p:cNvSpPr/>
          <p:nvPr/>
        </p:nvSpPr>
        <p:spPr>
          <a:xfrm>
            <a:off x="8235752" y="5408169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2" descr="Geraldine the Giraffe (@The1Geraldine) | Twitter">
            <a:extLst>
              <a:ext uri="{FF2B5EF4-FFF2-40B4-BE49-F238E27FC236}">
                <a16:creationId xmlns:a16="http://schemas.microsoft.com/office/drawing/2014/main" id="{A59C335D-1D32-4996-B131-71A57DFB0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929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79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934"/>
    </mc:Choice>
    <mc:Fallback xmlns="">
      <p:transition spd="slow" advTm="40934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73433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4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288" y="4714875"/>
            <a:ext cx="2143125" cy="2143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D8E688-41B4-4899-8B1E-AFF1AB9FE325}"/>
              </a:ext>
            </a:extLst>
          </p:cNvPr>
          <p:cNvSpPr txBox="1"/>
          <p:nvPr/>
        </p:nvSpPr>
        <p:spPr>
          <a:xfrm>
            <a:off x="6801070" y="-12909"/>
            <a:ext cx="4445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u="sng" dirty="0"/>
              <a:t>Thursday 21</a:t>
            </a:r>
            <a:r>
              <a:rPr lang="en-GB" sz="3600" u="sng" baseline="30000" dirty="0"/>
              <a:t>st</a:t>
            </a:r>
            <a:r>
              <a:rPr lang="en-GB" sz="3600" u="sng" dirty="0"/>
              <a:t> January </a:t>
            </a:r>
          </a:p>
        </p:txBody>
      </p:sp>
      <p:pic>
        <p:nvPicPr>
          <p:cNvPr id="8" name="Picture 7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A971EB62-AC4E-4995-8065-34EE05B09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955" y="56924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208A72-61C6-47D3-92D1-0865ED9E7914}"/>
              </a:ext>
            </a:extLst>
          </p:cNvPr>
          <p:cNvSpPr txBox="1"/>
          <p:nvPr/>
        </p:nvSpPr>
        <p:spPr>
          <a:xfrm>
            <a:off x="481013" y="2292545"/>
            <a:ext cx="6136480" cy="3375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extreme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even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Steve</a:t>
            </a:r>
          </a:p>
        </p:txBody>
      </p:sp>
    </p:spTree>
    <p:extLst>
      <p:ext uri="{BB962C8B-B14F-4D97-AF65-F5344CB8AC3E}">
        <p14:creationId xmlns:p14="http://schemas.microsoft.com/office/powerpoint/2010/main" val="307235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79"/>
    </mc:Choice>
    <mc:Fallback xmlns="">
      <p:transition spd="slow" advTm="1947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4530AE4-D2C7-4239-851C-B8ADDF1A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6124" y="510979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316" y="3050917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56" y="634847"/>
            <a:ext cx="8626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9148" y="1707379"/>
            <a:ext cx="95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XCCW Joined 6a" panose="03050602040000000000" pitchFamily="66" charset="0"/>
              </a:rPr>
              <a:t>o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</a:t>
            </a:r>
          </a:p>
        </p:txBody>
      </p:sp>
      <p:sp>
        <p:nvSpPr>
          <p:cNvPr id="8" name="Rectangle 7"/>
          <p:cNvSpPr/>
          <p:nvPr/>
        </p:nvSpPr>
        <p:spPr>
          <a:xfrm>
            <a:off x="7250577" y="1356577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055" y="2694670"/>
            <a:ext cx="66925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o-e 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8603875" y="4751056"/>
            <a:ext cx="3666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 err="1">
                <a:solidFill>
                  <a:prstClr val="black"/>
                </a:solidFill>
                <a:latin typeface="Calibri" panose="020F0502020204030204"/>
              </a:rPr>
              <a:t>oe</a:t>
            </a:r>
            <a:r>
              <a:rPr lang="en-GB" sz="4400" dirty="0">
                <a:solidFill>
                  <a:prstClr val="black"/>
                </a:solidFill>
                <a:latin typeface="Calibri" panose="020F0502020204030204"/>
              </a:rPr>
              <a:t>    o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F4AA78-E3E0-42B4-9856-E24A557231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686" y="-21693"/>
            <a:ext cx="4663844" cy="9693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98CD65-5E07-42FA-8320-4B4D708B49D7}"/>
              </a:ext>
            </a:extLst>
          </p:cNvPr>
          <p:cNvSpPr txBox="1"/>
          <p:nvPr/>
        </p:nvSpPr>
        <p:spPr>
          <a:xfrm>
            <a:off x="6277620" y="1728264"/>
            <a:ext cx="62936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6"/>
              </a:rPr>
              <a:t>o-e split digraph - Mr Thorne Does Phonics - Bing video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93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056"/>
    </mc:Choice>
    <mc:Fallback xmlns="">
      <p:transition spd="slow" advTm="62056"/>
    </mc:Fallback>
  </mc:AlternateContent>
  <p:extLst>
    <p:ext uri="{3A86A75C-4F4B-4683-9AE1-C65F6400EC91}">
      <p14:laserTraceLst xmlns:p14="http://schemas.microsoft.com/office/powerpoint/2010/main">
        <p14:tracePtLst>
          <p14:tracePt t="14603" x="2913063" y="6848475"/>
          <p14:tracePt t="15167" x="2055813" y="6826250"/>
          <p14:tracePt t="15173" x="1952625" y="6762750"/>
          <p14:tracePt t="15181" x="1851025" y="6716713"/>
          <p14:tracePt t="15188" x="1771650" y="6692900"/>
          <p14:tracePt t="15195" x="1731963" y="6692900"/>
          <p14:tracePt t="15206" x="1662113" y="6677025"/>
          <p14:tracePt t="15210" x="1598613" y="6677025"/>
          <p14:tracePt t="15220" x="1574800" y="6677025"/>
          <p14:tracePt t="15227" x="1504950" y="6677025"/>
          <p14:tracePt t="15237" x="1385888" y="6684963"/>
          <p14:tracePt t="15240" x="1292225" y="6692900"/>
          <p14:tracePt t="15250" x="1133475" y="6724650"/>
          <p14:tracePt t="15255" x="914400" y="6748463"/>
          <p14:tracePt t="15266" x="590550" y="6826250"/>
          <p14:tracePt t="15272" x="481013" y="6842125"/>
          <p14:tracePt t="15645" x="723900" y="6062663"/>
          <p14:tracePt t="15654" x="739775" y="6038850"/>
          <p14:tracePt t="15660" x="1103313" y="5645150"/>
          <p14:tracePt t="15671" x="1276350" y="5362575"/>
          <p14:tracePt t="15676" x="1308100" y="5291138"/>
          <p14:tracePt t="15692" x="1441450" y="4984750"/>
          <p14:tracePt t="15695" x="1489075" y="4764088"/>
          <p14:tracePt t="15698" x="1504950" y="4652963"/>
          <p14:tracePt t="15706" x="1504950" y="4591050"/>
          <p14:tracePt t="15713" x="1527175" y="4519613"/>
          <p14:tracePt t="15721" x="1630363" y="4235450"/>
          <p14:tracePt t="15728" x="1662113" y="4173538"/>
          <p14:tracePt t="15738" x="1685925" y="4117975"/>
          <p14:tracePt t="15743" x="1701800" y="4086225"/>
          <p14:tracePt t="15760" x="1717675" y="4046538"/>
          <p14:tracePt t="15769" x="1731963" y="4030663"/>
          <p14:tracePt t="15773" x="1731963" y="4022725"/>
          <p14:tracePt t="15781" x="1739900" y="4022725"/>
          <p14:tracePt t="15788" x="1747838" y="4022725"/>
          <p14:tracePt t="15848" x="1747838" y="4038600"/>
          <p14:tracePt t="15855" x="1755775" y="4046538"/>
          <p14:tracePt t="15863" x="1763713" y="4046538"/>
          <p14:tracePt t="15872" x="1771650" y="4054475"/>
          <p14:tracePt t="15878" x="1795463" y="4062413"/>
          <p14:tracePt t="15887" x="1843088" y="4094163"/>
          <p14:tracePt t="15893" x="1851025" y="4094163"/>
          <p14:tracePt t="15902" x="1858963" y="4094163"/>
          <p14:tracePt t="15908" x="1866900" y="4094163"/>
          <p14:tracePt t="15933" x="1882775" y="4094163"/>
          <p14:tracePt t="15943" x="1922463" y="4094163"/>
          <p14:tracePt t="15948" x="1992313" y="4046538"/>
          <p14:tracePt t="15957" x="2032000" y="4000500"/>
          <p14:tracePt t="15961" x="2119313" y="3929063"/>
          <p14:tracePt t="15971" x="2228850" y="3787775"/>
          <p14:tracePt t="15976" x="2260600" y="3748088"/>
          <p14:tracePt t="15983" x="2332038" y="3622675"/>
          <p14:tracePt t="15990" x="2362200" y="3551238"/>
          <p14:tracePt t="15998" x="2362200" y="3543300"/>
          <p14:tracePt t="16006" x="2370138" y="3519488"/>
          <p14:tracePt t="16013" x="2378075" y="3455988"/>
          <p14:tracePt t="16022" x="2378075" y="3425825"/>
          <p14:tracePt t="16028" x="2378075" y="3417888"/>
          <p14:tracePt t="16038" x="2378075" y="3394075"/>
          <p14:tracePt t="16043" x="2378075" y="3378200"/>
          <p14:tracePt t="16055" x="2378075" y="3370263"/>
          <p14:tracePt t="16058" x="2370138" y="3354388"/>
          <p14:tracePt t="16070" x="2370138" y="3346450"/>
          <p14:tracePt t="16073" x="2362200" y="3346450"/>
          <p14:tracePt t="16080" x="2362200" y="3338513"/>
          <p14:tracePt t="16088" x="2362200" y="3330575"/>
          <p14:tracePt t="16143" x="2409825" y="3338513"/>
          <p14:tracePt t="16151" x="2513013" y="3394075"/>
          <p14:tracePt t="16161" x="2614613" y="3425825"/>
          <p14:tracePt t="16165" x="2741613" y="3495675"/>
          <p14:tracePt t="16172" x="2906713" y="3551238"/>
          <p14:tracePt t="16179" x="2960688" y="3559175"/>
          <p14:tracePt t="16189" x="3071813" y="3582988"/>
          <p14:tracePt t="16193" x="3103563" y="3582988"/>
          <p14:tracePt t="16203" x="3119438" y="3582988"/>
          <p14:tracePt t="16208" x="3149600" y="3582988"/>
          <p14:tracePt t="16238" x="3157538" y="3582988"/>
          <p14:tracePt t="16260" x="3165475" y="3582988"/>
          <p14:tracePt t="16284" x="3173413" y="3582988"/>
          <p14:tracePt t="16313" x="3173413" y="3575050"/>
          <p14:tracePt t="16320" x="3197225" y="3567113"/>
          <p14:tracePt t="16328" x="3260725" y="3527425"/>
          <p14:tracePt t="16339" x="3300413" y="3495675"/>
          <p14:tracePt t="16343" x="3316288" y="3471863"/>
          <p14:tracePt t="16613" x="3324225" y="3463925"/>
          <p14:tracePt t="16624" x="3332163" y="3455988"/>
          <p14:tracePt t="16628" x="3332163" y="3448050"/>
          <p14:tracePt t="16638" x="3332163" y="3440113"/>
          <p14:tracePt t="16643" x="3332163" y="3417888"/>
          <p14:tracePt t="16653" x="3340100" y="3417888"/>
          <p14:tracePt t="16666" x="3348038" y="3402013"/>
          <p14:tracePt t="16673" x="3354388" y="3394075"/>
          <p14:tracePt t="16680" x="3370263" y="3370263"/>
          <p14:tracePt t="16691" x="3465513" y="3251200"/>
          <p14:tracePt t="16696" x="3473450" y="3221038"/>
          <p14:tracePt t="16706" x="3552825" y="3117850"/>
          <p14:tracePt t="16710" x="3646488" y="2968625"/>
          <p14:tracePt t="16719" x="3686175" y="2865438"/>
          <p14:tracePt t="16728" x="3686175" y="2849563"/>
          <p14:tracePt t="16739" x="3686175" y="2835275"/>
          <p14:tracePt t="16742" x="3686175" y="2811463"/>
          <p14:tracePt t="16748" x="3702050" y="2803525"/>
          <p14:tracePt t="16756" x="3749675" y="2755900"/>
          <p14:tracePt t="16763" x="3757613" y="2740025"/>
          <p14:tracePt t="16772" x="3757613" y="2724150"/>
          <p14:tracePt t="16778" x="3763963" y="2708275"/>
          <p14:tracePt t="16788" x="3763963" y="2692400"/>
          <p14:tracePt t="16793" x="3771900" y="2676525"/>
          <p14:tracePt t="16804" x="3771900" y="2668588"/>
          <p14:tracePt t="16808" x="3771900" y="2660650"/>
          <p14:tracePt t="16815" x="3771900" y="2638425"/>
          <p14:tracePt t="16824" x="3771900" y="2630488"/>
          <p14:tracePt t="16862" x="3771900" y="2622550"/>
          <p14:tracePt t="16886" x="3771900" y="2614613"/>
          <p14:tracePt t="16898" x="3771900" y="2606675"/>
          <p14:tracePt t="16906" x="3771900" y="2582863"/>
          <p14:tracePt t="16913" x="3779838" y="2543175"/>
          <p14:tracePt t="16922" x="3819525" y="2471738"/>
          <p14:tracePt t="16928" x="3827463" y="2449513"/>
          <p14:tracePt t="16940" x="3843338" y="2425700"/>
          <p14:tracePt t="16943" x="3883025" y="2386013"/>
          <p14:tracePt t="16954" x="3890963" y="2386013"/>
          <p14:tracePt t="16966" x="3898900" y="2378075"/>
          <p14:tracePt t="16971" x="3922713" y="2378075"/>
          <p14:tracePt t="16974" x="3962400" y="2346325"/>
          <p14:tracePt t="16980" x="3984625" y="2330450"/>
          <p14:tracePt t="16991" x="4000500" y="2314575"/>
          <p14:tracePt t="16996" x="4032250" y="2298700"/>
          <p14:tracePt t="17006" x="4048125" y="2290763"/>
          <p14:tracePt t="17011" x="4135438" y="2228850"/>
          <p14:tracePt t="17034" x="4237038" y="2165350"/>
          <p14:tracePt t="17039" x="4370388" y="2125663"/>
          <p14:tracePt t="17041" x="4465638" y="2109788"/>
          <p14:tracePt t="17048" x="4537075" y="2101850"/>
          <p14:tracePt t="17056" x="4646613" y="2085975"/>
          <p14:tracePt t="17063" x="4773613" y="2070100"/>
          <p14:tracePt t="17073" x="4930775" y="2070100"/>
          <p14:tracePt t="17078" x="4978400" y="2070100"/>
          <p14:tracePt t="17088" x="5056188" y="2070100"/>
          <p14:tracePt t="17094" x="5095875" y="2070100"/>
          <p14:tracePt t="17105" x="5103813" y="2070100"/>
          <p14:tracePt t="17108" x="5111750" y="2070100"/>
          <p14:tracePt t="17142" x="5119688" y="2070100"/>
          <p14:tracePt t="17148" x="5135563" y="2062163"/>
          <p14:tracePt t="17157" x="5143500" y="2062163"/>
          <p14:tracePt t="17160" x="5151438" y="2062163"/>
          <p14:tracePt t="17174" x="5167313" y="2062163"/>
          <p14:tracePt t="17176" x="5181600" y="2062163"/>
          <p14:tracePt t="17213" x="5181600" y="2032000"/>
          <p14:tracePt t="17223" x="5175250" y="1952625"/>
          <p14:tracePt t="17228" x="5167313" y="1920875"/>
          <p14:tracePt t="17237" x="5159375" y="1819275"/>
          <p14:tracePt t="17244" x="5111750" y="1763713"/>
          <p14:tracePt t="17258" x="5064125" y="1724025"/>
          <p14:tracePt t="17262" x="5008563" y="1676400"/>
          <p14:tracePt t="17266" x="4899025" y="1638300"/>
          <p14:tracePt t="17274" x="4795838" y="1614488"/>
          <p14:tracePt t="17281" x="4741863" y="1590675"/>
          <p14:tracePt t="17292" x="4598988" y="1566863"/>
          <p14:tracePt t="17297" x="4425950" y="1550988"/>
          <p14:tracePt t="17306" x="4348163" y="1550988"/>
          <p14:tracePt t="17310" x="4127500" y="1543050"/>
          <p14:tracePt t="17320" x="3898900" y="1527175"/>
          <p14:tracePt t="17325" x="3795713" y="1511300"/>
          <p14:tracePt t="17334" x="3559175" y="1495425"/>
          <p14:tracePt t="17341" x="3332163" y="1495425"/>
          <p14:tracePt t="17348" x="3205163" y="1495425"/>
          <p14:tracePt t="17358" x="3143250" y="1495425"/>
          <p14:tracePt t="17363" x="3032125" y="1479550"/>
          <p14:tracePt t="17373" x="3000375" y="1479550"/>
          <p14:tracePt t="17378" x="2984500" y="1479550"/>
          <p14:tracePt t="17390" x="2960688" y="1479550"/>
          <p14:tracePt t="17394" x="2946400" y="1479550"/>
          <p14:tracePt t="17408" x="2930525" y="1479550"/>
          <p14:tracePt t="17415" x="2914650" y="1479550"/>
          <p14:tracePt t="17425" x="2898775" y="1479550"/>
          <p14:tracePt t="17430" x="2890838" y="1479550"/>
          <p14:tracePt t="17440" x="2867025" y="1479550"/>
          <p14:tracePt t="17445" x="2819400" y="1511300"/>
          <p14:tracePt t="17454" x="2779713" y="1535113"/>
          <p14:tracePt t="17460" x="2693988" y="1582738"/>
          <p14:tracePt t="17474" x="2638425" y="1630363"/>
          <p14:tracePt t="17477" x="2630488" y="1630363"/>
          <p14:tracePt t="17483" x="2622550" y="1638300"/>
          <p14:tracePt t="17498" x="2614613" y="1638300"/>
          <p14:tracePt t="17507" x="2614613" y="1646238"/>
          <p14:tracePt t="17540" x="2614613" y="1662113"/>
          <p14:tracePt t="17544" x="2614613" y="1676400"/>
          <p14:tracePt t="17552" x="2614613" y="1684338"/>
          <p14:tracePt t="17558" x="2614613" y="1692275"/>
          <p14:tracePt t="17565" x="2614613" y="1708150"/>
          <p14:tracePt t="17574" x="2638425" y="1731963"/>
          <p14:tracePt t="17580" x="2654300" y="1739900"/>
          <p14:tracePt t="17590" x="2725738" y="1795463"/>
          <p14:tracePt t="17595" x="2811463" y="1858963"/>
          <p14:tracePt t="17609" x="2851150" y="1889125"/>
          <p14:tracePt t="17612" x="2952750" y="1952625"/>
          <p14:tracePt t="17621" x="3040063" y="2000250"/>
          <p14:tracePt t="17626" x="3127375" y="2062163"/>
          <p14:tracePt t="17633" x="3149600" y="2070100"/>
          <p14:tracePt t="17641" x="3197225" y="2101850"/>
          <p14:tracePt t="17648" x="3300413" y="2141538"/>
          <p14:tracePt t="17657" x="3316288" y="2141538"/>
          <p14:tracePt t="17665" x="3362325" y="2157413"/>
          <p14:tracePt t="17674" x="3433763" y="2173288"/>
          <p14:tracePt t="17678" x="3449638" y="2173288"/>
          <p14:tracePt t="17688" x="3465513" y="2181225"/>
          <p14:tracePt t="17694" x="3473450" y="2181225"/>
          <p14:tracePt t="17700" x="3481388" y="2181225"/>
          <p14:tracePt t="17708" x="3489325" y="2181225"/>
          <p14:tracePt t="17715" x="3505200" y="2181225"/>
          <p14:tracePt t="17724" x="3521075" y="2181225"/>
          <p14:tracePt t="17730" x="3544888" y="2189163"/>
          <p14:tracePt t="17740" x="3646488" y="2205038"/>
          <p14:tracePt t="17745" x="3741738" y="2220913"/>
          <p14:tracePt t="17757" x="3757613" y="2220913"/>
          <p14:tracePt t="17761" x="3763963" y="2220913"/>
          <p14:tracePt t="17775" x="3771900" y="2220913"/>
          <p14:tracePt t="17785" x="3779838" y="2220913"/>
          <p14:tracePt t="17792" x="3787775" y="2220913"/>
          <p14:tracePt t="17807" x="3795713" y="2220913"/>
          <p14:tracePt t="17813" x="3811588" y="2220913"/>
          <p14:tracePt t="17826" x="3819525" y="2220913"/>
          <p14:tracePt t="17828" x="3827463" y="2220913"/>
          <p14:tracePt t="17839" x="3851275" y="2220913"/>
          <p14:tracePt t="17851" x="3867150" y="2212975"/>
          <p14:tracePt t="17856" x="3875088" y="2212975"/>
          <p14:tracePt t="17878" x="3883025" y="2212975"/>
          <p14:tracePt t="17897" x="3890963" y="2212975"/>
          <p14:tracePt t="17906" x="3898900" y="2212975"/>
          <p14:tracePt t="17911" x="3938588" y="2205038"/>
          <p14:tracePt t="17918" x="3968750" y="2197100"/>
          <p14:tracePt t="17925" x="3984625" y="2189163"/>
          <p14:tracePt t="17933" x="4000500" y="2173288"/>
          <p14:tracePt t="17941" x="4016375" y="2165350"/>
          <p14:tracePt t="17948" x="4016375" y="2157413"/>
          <p14:tracePt t="17959" x="4016375" y="2149475"/>
          <p14:tracePt t="17963" x="4016375" y="2141538"/>
          <p14:tracePt t="17973" x="4016375" y="2125663"/>
          <p14:tracePt t="17978" x="4016375" y="2117725"/>
          <p14:tracePt t="17988" x="4016375" y="2109788"/>
          <p14:tracePt t="17993" x="4024313" y="2070100"/>
          <p14:tracePt t="18001" x="4024313" y="2055813"/>
          <p14:tracePt t="18008" x="4024313" y="2000250"/>
          <p14:tracePt t="18018" x="4024313" y="1928813"/>
          <p14:tracePt t="18025" x="4024313" y="1881188"/>
          <p14:tracePt t="18030" x="4024313" y="1851025"/>
          <p14:tracePt t="18040" x="4024313" y="1811338"/>
          <p14:tracePt t="18058" x="3992563" y="1755775"/>
          <p14:tracePt t="18060" x="3968750" y="1716088"/>
          <p14:tracePt t="18068" x="3946525" y="1676400"/>
          <p14:tracePt t="18076" x="3938588" y="1676400"/>
          <p14:tracePt t="18083" x="3938588" y="1668463"/>
          <p14:tracePt t="18093" x="3922713" y="1662113"/>
          <p14:tracePt t="18098" x="3906838" y="1654175"/>
          <p14:tracePt t="18108" x="3890963" y="1654175"/>
          <p14:tracePt t="18113" x="3859213" y="1630363"/>
          <p14:tracePt t="18124" x="3827463" y="1614488"/>
          <p14:tracePt t="18128" x="3795713" y="1606550"/>
          <p14:tracePt t="18138" x="3749675" y="1598613"/>
          <p14:tracePt t="18143" x="3702050" y="1582738"/>
          <p14:tracePt t="18158" x="3638550" y="1566863"/>
          <p14:tracePt t="18165" x="3598863" y="1558925"/>
          <p14:tracePt t="18174" x="3575050" y="1558925"/>
          <p14:tracePt t="18180" x="3552825" y="1558925"/>
          <p14:tracePt t="18190" x="3489325" y="1550988"/>
          <p14:tracePt t="18197" x="3409950" y="1550988"/>
          <p14:tracePt t="18208" x="3362325" y="1550988"/>
          <p14:tracePt t="18210" x="3236913" y="1550988"/>
          <p14:tracePt t="18218" x="3079750" y="1550988"/>
          <p14:tracePt t="18228" x="3040063" y="1550988"/>
          <p14:tracePt t="18233" x="2882900" y="1574800"/>
          <p14:tracePt t="18241" x="2725738" y="1614488"/>
          <p14:tracePt t="18248" x="2536825" y="1676400"/>
          <p14:tracePt t="18258" x="2481263" y="1692275"/>
          <p14:tracePt t="18263" x="2338388" y="1747838"/>
          <p14:tracePt t="18272" x="2316163" y="1747838"/>
          <p14:tracePt t="18278" x="2308225" y="1755775"/>
          <p14:tracePt t="18291" x="2300288" y="1771650"/>
          <p14:tracePt t="18294" x="2284413" y="1819275"/>
          <p14:tracePt t="18300" x="2284413" y="1827213"/>
          <p14:tracePt t="18308" x="2284413" y="1835150"/>
          <p14:tracePt t="18317" x="2284413" y="1873250"/>
          <p14:tracePt t="18326" x="2284413" y="1897063"/>
          <p14:tracePt t="18330" x="2284413" y="1905000"/>
          <p14:tracePt t="18341" x="2284413" y="1920875"/>
          <p14:tracePt t="18345" x="2276475" y="1928813"/>
          <p14:tracePt t="18359" x="2268538" y="1936750"/>
          <p14:tracePt t="18393" x="2268538" y="1944688"/>
          <p14:tracePt t="18401" x="2308225" y="1984375"/>
          <p14:tracePt t="18408" x="2324100" y="1992313"/>
          <p14:tracePt t="18413" x="2393950" y="2024063"/>
          <p14:tracePt t="18423" x="2513013" y="2062163"/>
          <p14:tracePt t="18429" x="2536825" y="2062163"/>
          <p14:tracePt t="18436" x="2551113" y="2070100"/>
          <p14:tracePt t="18443" x="2638425" y="2070100"/>
          <p14:tracePt t="18452" x="2701925" y="2070100"/>
          <p14:tracePt t="18460" x="2811463" y="2070100"/>
          <p14:tracePt t="18465" x="2843213" y="2070100"/>
          <p14:tracePt t="18474" x="2882900" y="2070100"/>
          <p14:tracePt t="18480" x="2906713" y="2070100"/>
          <p14:tracePt t="18492" x="2922588" y="2070100"/>
          <p14:tracePt t="18495" x="2968625" y="2070100"/>
          <p14:tracePt t="18507" x="3032125" y="2062163"/>
          <p14:tracePt t="18510" x="3244850" y="2008188"/>
          <p14:tracePt t="18520" x="3465513" y="1960563"/>
          <p14:tracePt t="18529" x="3513138" y="1960563"/>
          <p14:tracePt t="18533" x="3559175" y="1952625"/>
          <p14:tracePt t="18541" x="3646488" y="1936750"/>
          <p14:tracePt t="18548" x="3757613" y="1936750"/>
          <p14:tracePt t="18559" x="3795713" y="1920875"/>
          <p14:tracePt t="18563" x="3922713" y="1881188"/>
          <p14:tracePt t="18573" x="4040188" y="1843088"/>
          <p14:tracePt t="18591" x="4135438" y="1803400"/>
          <p14:tracePt t="18593" x="4173538" y="1787525"/>
          <p14:tracePt t="18600" x="4205288" y="1771650"/>
          <p14:tracePt t="18608" x="4221163" y="1755775"/>
          <p14:tracePt t="18616" x="4244975" y="1731963"/>
          <p14:tracePt t="18625" x="4252913" y="1716088"/>
          <p14:tracePt t="18630" x="4252913" y="1708150"/>
          <p14:tracePt t="18642" x="4268788" y="1684338"/>
          <p14:tracePt t="18645" x="4284663" y="1668463"/>
          <p14:tracePt t="18657" x="4292600" y="1662113"/>
          <p14:tracePt t="18662" x="4308475" y="1646238"/>
          <p14:tracePt t="18668" x="4324350" y="1638300"/>
          <p14:tracePt t="18675" x="4332288" y="1638300"/>
          <p14:tracePt t="18693" x="4340225" y="1638300"/>
          <p14:tracePt t="18724" x="4340225" y="1646238"/>
          <p14:tracePt t="18730" x="4340225" y="1668463"/>
          <p14:tracePt t="18744" x="4332288" y="1739900"/>
          <p14:tracePt t="18745" x="4332288" y="1827213"/>
          <p14:tracePt t="18750" x="4340225" y="1858963"/>
          <p14:tracePt t="18759" x="4378325" y="1992313"/>
          <p14:tracePt t="18766" x="4418013" y="2062163"/>
          <p14:tracePt t="18775" x="4425950" y="2109788"/>
          <p14:tracePt t="18780" x="4425950" y="2117725"/>
          <p14:tracePt t="18790" x="4425950" y="2133600"/>
          <p14:tracePt t="18808" x="4433888" y="2133600"/>
          <p14:tracePt t="18811" x="4449763" y="2197100"/>
          <p14:tracePt t="18818" x="4489450" y="2298700"/>
          <p14:tracePt t="18827" x="4505325" y="2322513"/>
          <p14:tracePt t="18833" x="4537075" y="2378075"/>
          <p14:tracePt t="18842" x="4552950" y="2401888"/>
          <p14:tracePt t="18848" x="4575175" y="2441575"/>
          <p14:tracePt t="18859" x="4583113" y="2463800"/>
          <p14:tracePt t="18863" x="4598988" y="2503488"/>
          <p14:tracePt t="18873" x="4614863" y="2519363"/>
          <p14:tracePt t="18878" x="4614863" y="2527300"/>
          <p14:tracePt t="18886" x="4622800" y="2535238"/>
          <p14:tracePt t="18894" x="4630738" y="2535238"/>
          <p14:tracePt t="18909" x="4630738" y="2543175"/>
          <p14:tracePt t="18915" x="4630738" y="2566988"/>
          <p14:tracePt t="18925" x="4598988" y="2630488"/>
          <p14:tracePt t="18934" x="4583113" y="2644775"/>
          <p14:tracePt t="18942" x="4513263" y="2747963"/>
          <p14:tracePt t="18945" x="4449763" y="2835275"/>
          <p14:tracePt t="18962" x="4386263" y="2936875"/>
          <p14:tracePt t="18968" x="4378325" y="2944813"/>
          <p14:tracePt t="18976" x="4356100" y="2968625"/>
          <p14:tracePt t="18983" x="4316413" y="3008313"/>
          <p14:tracePt t="18992" x="4229100" y="3046413"/>
          <p14:tracePt t="18998" x="4143375" y="3070225"/>
          <p14:tracePt t="19008" x="4111625" y="3070225"/>
          <p14:tracePt t="19013" x="4040188" y="3070225"/>
          <p14:tracePt t="19025" x="3938588" y="3024188"/>
          <p14:tracePt t="19029" x="3914775" y="3008313"/>
          <p14:tracePt t="19036" x="3843338" y="2968625"/>
          <p14:tracePt t="19043" x="3757613" y="2889250"/>
          <p14:tracePt t="19060" x="3646488" y="2771775"/>
          <p14:tracePt t="19065" x="3598863" y="2716213"/>
          <p14:tracePt t="19075" x="3552825" y="2660650"/>
          <p14:tracePt t="19080" x="3544888" y="2652713"/>
          <p14:tracePt t="19092" x="3529013" y="2638425"/>
          <p14:tracePt t="19095" x="3529013" y="2630488"/>
          <p14:tracePt t="19103" x="3529013" y="2622550"/>
          <p14:tracePt t="19130" x="3521075" y="2622550"/>
          <p14:tracePt t="19163" x="3521075" y="2630488"/>
          <p14:tracePt t="19171" x="3536950" y="2652713"/>
          <p14:tracePt t="19178" x="3582988" y="2692400"/>
          <p14:tracePt t="19185" x="3654425" y="2771775"/>
          <p14:tracePt t="19193" x="3795713" y="2897188"/>
          <p14:tracePt t="19200" x="3898900" y="2968625"/>
          <p14:tracePt t="19210" x="3954463" y="3016250"/>
          <p14:tracePt t="19216" x="4024313" y="3086100"/>
          <p14:tracePt t="19226" x="4071938" y="3133725"/>
          <p14:tracePt t="19230" x="4087813" y="3141663"/>
          <p14:tracePt t="19241" x="4111625" y="3165475"/>
          <p14:tracePt t="19245" x="4205288" y="3259138"/>
          <p14:tracePt t="19253" x="4221163" y="3275013"/>
          <p14:tracePt t="19261" x="4268788" y="3314700"/>
          <p14:tracePt t="19268" x="4300538" y="3330575"/>
          <p14:tracePt t="19277" x="4308475" y="3338513"/>
          <p14:tracePt t="19283" x="4364038" y="3417888"/>
          <p14:tracePt t="19294" x="4465638" y="3535363"/>
          <p14:tracePt t="19298" x="4598988" y="3692525"/>
          <p14:tracePt t="19309" x="4646613" y="3740150"/>
          <p14:tracePt t="19313" x="4733925" y="3825875"/>
          <p14:tracePt t="19323" x="4787900" y="3889375"/>
          <p14:tracePt t="19328" x="4795838" y="3889375"/>
          <p14:tracePt t="19335" x="4803775" y="3897313"/>
          <p14:tracePt t="19343" x="4819650" y="3913188"/>
          <p14:tracePt t="19351" x="4859338" y="3937000"/>
          <p14:tracePt t="19360" x="4984750" y="4022725"/>
          <p14:tracePt t="19365" x="5189538" y="4149725"/>
          <p14:tracePt t="19376" x="5308600" y="4213225"/>
          <p14:tracePt t="19380" x="5418138" y="4275138"/>
          <p14:tracePt t="19392" x="5646738" y="4424363"/>
          <p14:tracePt t="19396" x="5835650" y="4535488"/>
          <p14:tracePt t="19403" x="5922963" y="4583113"/>
          <p14:tracePt t="19410" x="6167438" y="4708525"/>
          <p14:tracePt t="19419" x="6450013" y="4881563"/>
          <p14:tracePt t="19427" x="6561138" y="4945063"/>
          <p14:tracePt t="19433" x="6835775" y="5094288"/>
          <p14:tracePt t="19443" x="7261225" y="5291138"/>
          <p14:tracePt t="19448" x="7600950" y="5448300"/>
          <p14:tracePt t="19460" x="7702550" y="5503863"/>
          <p14:tracePt t="19464" x="7939088" y="5597525"/>
          <p14:tracePt t="19473" x="8199438" y="5684838"/>
          <p14:tracePt t="19478" x="8285163" y="5692775"/>
          <p14:tracePt t="19491" x="8513763" y="5740400"/>
          <p14:tracePt t="19494" x="8702675" y="5786438"/>
          <p14:tracePt t="19500" x="8766175" y="5818188"/>
          <p14:tracePt t="19510" x="8821738" y="5849938"/>
          <p14:tracePt t="19515" x="8970963" y="5873750"/>
          <p14:tracePt t="19526" x="9159875" y="5889625"/>
          <p14:tracePt t="19530" x="9245600" y="5913438"/>
          <p14:tracePt t="19541" x="9444038" y="5945188"/>
          <p14:tracePt t="19545" x="9601200" y="5961063"/>
          <p14:tracePt t="19554" x="9655175" y="5969000"/>
          <p14:tracePt t="19561" x="9782175" y="5991225"/>
          <p14:tracePt t="19568" x="9907588" y="6007100"/>
          <p14:tracePt t="19577" x="9955213" y="6007100"/>
          <p14:tracePt t="19583" x="10080625" y="6007100"/>
          <p14:tracePt t="19592" x="10223500" y="6007100"/>
          <p14:tracePt t="19598" x="10380663" y="6007100"/>
          <p14:tracePt t="19608" x="10452100" y="6015038"/>
          <p14:tracePt t="19899" x="10466388" y="5362575"/>
          <p14:tracePt t="19905" x="10466388" y="5354638"/>
          <p14:tracePt t="19913" x="10436225" y="5338763"/>
          <p14:tracePt t="19921" x="10420350" y="5330825"/>
          <p14:tracePt t="19928" x="10404475" y="5330825"/>
          <p14:tracePt t="19936" x="10364788" y="5314950"/>
          <p14:tracePt t="19944" x="10325100" y="5291138"/>
          <p14:tracePt t="19950" x="10301288" y="5275263"/>
          <p14:tracePt t="19961" x="10261600" y="5259388"/>
          <p14:tracePt t="19965" x="10255250" y="5259388"/>
          <p14:tracePt t="19975" x="10247313" y="5259388"/>
          <p14:tracePt t="19980" x="10239375" y="5259388"/>
          <p14:tracePt t="19992" x="10231438" y="5259388"/>
          <p14:tracePt t="20010" x="10215563" y="5259388"/>
          <p14:tracePt t="20018" x="10152063" y="5235575"/>
          <p14:tracePt t="20027" x="10112375" y="5227638"/>
          <p14:tracePt t="20033" x="10050463" y="5219700"/>
          <p14:tracePt t="20043" x="9986963" y="5219700"/>
          <p14:tracePt t="20048" x="9955213" y="5219700"/>
          <p14:tracePt t="20063" x="9939338" y="5219700"/>
          <p14:tracePt t="20070" x="9931400" y="5219700"/>
          <p14:tracePt t="20078" x="9915525" y="5219700"/>
          <p14:tracePt t="20087" x="9891713" y="5195888"/>
          <p14:tracePt t="20095" x="9853613" y="5173663"/>
          <p14:tracePt t="20281" x="9845675" y="5173663"/>
          <p14:tracePt t="20294" x="9829800" y="5165725"/>
          <p14:tracePt t="20298" x="9821863" y="5165725"/>
          <p14:tracePt t="20303" x="9790113" y="5157788"/>
          <p14:tracePt t="20311" x="9782175" y="5157788"/>
          <p14:tracePt t="20321" x="9774238" y="5157788"/>
          <p14:tracePt t="20329" x="9742488" y="5149850"/>
          <p14:tracePt t="20333" x="9718675" y="5149850"/>
          <p14:tracePt t="20343" x="9694863" y="5133975"/>
          <p14:tracePt t="20348" x="9632950" y="5118100"/>
          <p14:tracePt t="20360" x="9521825" y="5102225"/>
          <p14:tracePt t="20364" x="9466263" y="5102225"/>
          <p14:tracePt t="20370" x="9420225" y="5094288"/>
          <p14:tracePt t="20379" x="9348788" y="5118100"/>
          <p14:tracePt t="20385" x="9324975" y="5126038"/>
          <p14:tracePt t="20394" x="9317038" y="5126038"/>
          <p14:tracePt t="20400" x="9309100" y="5133975"/>
          <p14:tracePt t="20411" x="9293225" y="5133975"/>
          <p14:tracePt t="20415" x="9293225" y="5141913"/>
          <p14:tracePt t="20423" x="9285288" y="5141913"/>
          <p14:tracePt t="20438" x="9277350" y="5141913"/>
          <p14:tracePt t="20447" x="9269413" y="5149850"/>
          <p14:tracePt t="20453" x="9253538" y="5149850"/>
          <p14:tracePt t="20462" x="9245600" y="5157788"/>
          <p14:tracePt t="20468" x="9239250" y="5157788"/>
          <p14:tracePt t="20477" x="9231313" y="5165725"/>
          <p14:tracePt t="20573" x="9231313" y="5157788"/>
          <p14:tracePt t="20582" x="9231313" y="5118100"/>
          <p14:tracePt t="20588" x="9231313" y="5094288"/>
          <p14:tracePt t="20595" x="9231313" y="5086350"/>
          <p14:tracePt t="20603" x="9223375" y="5070475"/>
          <p14:tracePt t="20611" x="9223375" y="5054600"/>
          <p14:tracePt t="20622" x="9223375" y="5046663"/>
          <p14:tracePt t="20629" x="9215438" y="5030788"/>
          <p14:tracePt t="20633" x="9191625" y="5006975"/>
          <p14:tracePt t="20643" x="9183688" y="4968875"/>
          <p14:tracePt t="20648" x="9183688" y="4953000"/>
          <p14:tracePt t="20662" x="9144000" y="4913313"/>
          <p14:tracePt t="20667" x="9104313" y="4873625"/>
          <p14:tracePt t="20671" x="9088438" y="4857750"/>
          <p14:tracePt t="20679" x="9048750" y="4833938"/>
          <p14:tracePt t="20687" x="8994775" y="4818063"/>
          <p14:tracePt t="20695" x="8970963" y="4802188"/>
          <p14:tracePt t="20700" x="8907463" y="4772025"/>
          <p14:tracePt t="20710" x="8851900" y="4740275"/>
          <p14:tracePt t="20715" x="8821738" y="4724400"/>
          <p14:tracePt t="20730" x="8774113" y="4724400"/>
          <p14:tracePt t="20738" x="8750300" y="4724400"/>
          <p14:tracePt t="20745" x="8734425" y="4724400"/>
          <p14:tracePt t="20753" x="8670925" y="4748213"/>
          <p14:tracePt t="20762" x="8616950" y="4802188"/>
          <p14:tracePt t="20768" x="8585200" y="4826000"/>
          <p14:tracePt t="20783" x="8577263" y="4826000"/>
          <p14:tracePt t="20792" x="8569325" y="4841875"/>
          <p14:tracePt t="20798" x="8561388" y="4873625"/>
          <p14:tracePt t="20805" x="8513763" y="4937125"/>
          <p14:tracePt t="20813" x="8497888" y="4953000"/>
          <p14:tracePt t="20821" x="8497888" y="4960938"/>
          <p14:tracePt t="20829" x="8497888" y="4976813"/>
          <p14:tracePt t="20835" x="8497888" y="4992688"/>
          <p14:tracePt t="20850" x="8497888" y="4999038"/>
          <p14:tracePt t="20864" x="8497888" y="5006975"/>
          <p14:tracePt t="20868" x="8497888" y="5014913"/>
          <p14:tracePt t="20903" x="8497888" y="5022850"/>
          <p14:tracePt t="20927" x="8513763" y="5022850"/>
          <p14:tracePt t="20933" x="8521700" y="5030788"/>
          <p14:tracePt t="20940" x="8561388" y="5062538"/>
          <p14:tracePt t="20948" x="8601075" y="5070475"/>
          <p14:tracePt t="20956" x="8742363" y="5070475"/>
          <p14:tracePt t="20963" x="8821738" y="5070475"/>
          <p14:tracePt t="20971" x="8829675" y="5070475"/>
          <p14:tracePt t="20978" x="8867775" y="5070475"/>
          <p14:tracePt t="20987" x="8907463" y="5070475"/>
          <p14:tracePt t="21001" x="8947150" y="5070475"/>
          <p14:tracePt t="21010" x="8963025" y="5070475"/>
          <p14:tracePt t="21015" x="9026525" y="5062538"/>
          <p14:tracePt t="21027" x="9056688" y="5054600"/>
          <p14:tracePt t="21030" x="9128125" y="5014913"/>
          <p14:tracePt t="21038" x="9159875" y="5014913"/>
          <p14:tracePt t="21066" x="9191625" y="5014913"/>
          <p14:tracePt t="21074" x="9199563" y="5014913"/>
          <p14:tracePt t="21079" x="9215438" y="5014913"/>
          <p14:tracePt t="21083" x="9239250" y="5006975"/>
          <p14:tracePt t="21092" x="9261475" y="4992688"/>
          <p14:tracePt t="21099" x="9269413" y="4984750"/>
          <p14:tracePt t="21106" x="9277350" y="4976813"/>
          <p14:tracePt t="21114" x="9285288" y="4976813"/>
          <p14:tracePt t="21120" x="9285288" y="4960938"/>
          <p14:tracePt t="21130" x="9293225" y="4953000"/>
          <p14:tracePt t="21135" x="9293225" y="4937125"/>
          <p14:tracePt t="21145" x="9301163" y="4921250"/>
          <p14:tracePt t="21151" x="9309100" y="4913313"/>
          <p14:tracePt t="21160" x="9324975" y="4881563"/>
          <p14:tracePt t="21165" x="9340850" y="4841875"/>
          <p14:tracePt t="21176" x="9348788" y="4826000"/>
          <p14:tracePt t="21181" x="9356725" y="4818063"/>
          <p14:tracePt t="21190" x="9356725" y="4802188"/>
          <p14:tracePt t="21198" x="9356725" y="4795838"/>
          <p14:tracePt t="21219" x="9317038" y="4748213"/>
          <p14:tracePt t="21227" x="9293225" y="4732338"/>
          <p14:tracePt t="21234" x="9231313" y="4676775"/>
          <p14:tracePt t="21243" x="9159875" y="4637088"/>
          <p14:tracePt t="21248" x="9136063" y="4621213"/>
          <p14:tracePt t="21256" x="9080500" y="4613275"/>
          <p14:tracePt t="21265" x="9034463" y="4605338"/>
          <p14:tracePt t="21270" x="8994775" y="4605338"/>
          <p14:tracePt t="21279" x="8970963" y="4605338"/>
          <p14:tracePt t="21288" x="8970963" y="4598988"/>
          <p14:tracePt t="21300" x="8963025" y="4598988"/>
          <p14:tracePt t="21312" x="8955088" y="4598988"/>
          <p14:tracePt t="21315" x="8947150" y="4591050"/>
          <p14:tracePt t="21331" x="8931275" y="4591050"/>
          <p14:tracePt t="21334" x="8891588" y="4605338"/>
          <p14:tracePt t="21338" x="8875713" y="4605338"/>
          <p14:tracePt t="21346" x="8859838" y="4629150"/>
          <p14:tracePt t="21354" x="8851900" y="4629150"/>
          <p14:tracePt t="21362" x="8843963" y="4637088"/>
          <p14:tracePt t="21368" x="8843963" y="4645025"/>
          <p14:tracePt t="21400" x="8843963" y="4652963"/>
          <p14:tracePt t="21409" x="8837613" y="4660900"/>
          <p14:tracePt t="21416" x="8837613" y="4668838"/>
          <p14:tracePt t="21421" x="8829675" y="4708525"/>
          <p14:tracePt t="21429" x="8829675" y="4716463"/>
          <p14:tracePt t="21436" x="8821738" y="4732338"/>
          <p14:tracePt t="21446" x="8813800" y="4748213"/>
          <p14:tracePt t="21450" x="8813800" y="4764088"/>
          <p14:tracePt t="21461" x="8813800" y="4787900"/>
          <p14:tracePt t="21465" x="8813800" y="4810125"/>
          <p14:tracePt t="21473" x="8813800" y="4818063"/>
          <p14:tracePt t="21481" x="8813800" y="4826000"/>
          <p14:tracePt t="21488" x="8829675" y="4833938"/>
          <p14:tracePt t="21496" x="8851900" y="4849813"/>
          <p14:tracePt t="21504" x="8883650" y="4881563"/>
          <p14:tracePt t="21513" x="8978900" y="4929188"/>
          <p14:tracePt t="21518" x="9064625" y="4976813"/>
          <p14:tracePt t="21528" x="9080500" y="4976813"/>
          <p14:tracePt t="21533" x="9088438" y="4976813"/>
          <p14:tracePt t="21548" x="9096375" y="4984750"/>
          <p14:tracePt t="21555" x="9144000" y="5006975"/>
          <p14:tracePt t="21563" x="9151938" y="5006975"/>
          <p14:tracePt t="21570" x="9159875" y="5006975"/>
          <p14:tracePt t="21580" x="9175750" y="5006975"/>
          <p14:tracePt t="21587" x="9223375" y="5006975"/>
          <p14:tracePt t="21597" x="9261475" y="5006975"/>
          <p14:tracePt t="21602" x="9293225" y="5006975"/>
          <p14:tracePt t="21611" x="9364663" y="5022850"/>
          <p14:tracePt t="21615" x="9450388" y="5046663"/>
          <p14:tracePt t="21624" x="9474200" y="5046663"/>
          <p14:tracePt t="21631" x="9482138" y="5046663"/>
          <p14:tracePt t="21638" x="9490075" y="5046663"/>
          <p14:tracePt t="21646" x="9498013" y="5046663"/>
          <p14:tracePt t="21664" x="9505950" y="5046663"/>
          <p14:tracePt t="21669" x="9529763" y="5030788"/>
          <p14:tracePt t="21678" x="9529763" y="5022850"/>
          <p14:tracePt t="21683" x="9537700" y="5014913"/>
          <p14:tracePt t="21697" x="9545638" y="4999038"/>
          <p14:tracePt t="21705" x="9553575" y="4992688"/>
          <p14:tracePt t="21713" x="9561513" y="4968875"/>
          <p14:tracePt t="21720" x="9577388" y="4937125"/>
          <p14:tracePt t="21732" x="9585325" y="4929188"/>
          <p14:tracePt t="21736" x="9593263" y="4913313"/>
          <p14:tracePt t="21745" x="9593263" y="4905375"/>
          <p14:tracePt t="21750" x="9593263" y="4897438"/>
          <p14:tracePt t="21762" x="9593263" y="4889500"/>
          <p14:tracePt t="21765" x="9601200" y="4889500"/>
          <p14:tracePt t="21782" x="9601200" y="4881563"/>
          <p14:tracePt t="21788" x="9601200" y="4873625"/>
          <p14:tracePt t="21896" x="9609138" y="4873625"/>
          <p14:tracePt t="21906" x="9617075" y="4873625"/>
          <p14:tracePt t="21912" x="9625013" y="4873625"/>
          <p14:tracePt t="21916" x="9632950" y="4873625"/>
          <p14:tracePt t="21924" x="9648825" y="4873625"/>
          <p14:tracePt t="21931" x="9663113" y="4873625"/>
          <p14:tracePt t="21938" x="9678988" y="4873625"/>
          <p14:tracePt t="21953" x="9710738" y="4873625"/>
          <p14:tracePt t="21977" x="9718675" y="4873625"/>
          <p14:tracePt t="22002" x="9726613" y="4873625"/>
          <p14:tracePt t="22022" x="9734550" y="4873625"/>
          <p14:tracePt t="22030" x="9742488" y="4873625"/>
          <p14:tracePt t="22035" x="9750425" y="4873625"/>
          <p14:tracePt t="22052" x="9813925" y="4873625"/>
          <p14:tracePt t="22062" x="9931400" y="4857750"/>
          <p14:tracePt t="22065" x="9963150" y="4841875"/>
          <p14:tracePt t="22073" x="10064750" y="4833938"/>
          <p14:tracePt t="22081" x="10144125" y="4795838"/>
          <p14:tracePt t="22088" x="10183813" y="4779963"/>
          <p14:tracePt t="22097" x="10223500" y="4748213"/>
          <p14:tracePt t="22103" x="10247313" y="4740275"/>
          <p14:tracePt t="22141" x="10255250" y="4740275"/>
          <p14:tracePt t="22187" x="10261600" y="4740275"/>
          <p14:tracePt t="22224" x="10269538" y="4740275"/>
          <p14:tracePt t="22233" x="10269538" y="4748213"/>
          <p14:tracePt t="22238" x="10277475" y="4756150"/>
          <p14:tracePt t="22247" x="10277475" y="4764088"/>
          <p14:tracePt t="22253" x="10285413" y="4772025"/>
          <p14:tracePt t="22268" x="10285413" y="4779963"/>
          <p14:tracePt t="22278" x="10285413" y="4787900"/>
          <p14:tracePt t="22284" x="10285413" y="4818063"/>
          <p14:tracePt t="22291" x="10293350" y="4849813"/>
          <p14:tracePt t="22299" x="10293350" y="4857750"/>
          <p14:tracePt t="22305" x="10293350" y="4881563"/>
          <p14:tracePt t="22315" x="10293350" y="4897438"/>
          <p14:tracePt t="22322" x="10293350" y="4905375"/>
          <p14:tracePt t="22331" x="10293350" y="4929188"/>
          <p14:tracePt t="22335" x="10293350" y="4945063"/>
          <p14:tracePt t="22345" x="10285413" y="4968875"/>
          <p14:tracePt t="22350" x="10255250" y="5022850"/>
          <p14:tracePt t="22358" x="10239375" y="5038725"/>
          <p14:tracePt t="22365" x="10239375" y="5046663"/>
          <p14:tracePt t="22373" x="10231438" y="5046663"/>
          <p14:tracePt t="22388" x="10231438" y="5054600"/>
          <p14:tracePt t="22397" x="10223500" y="5062538"/>
          <p14:tracePt t="22403" x="10199688" y="5086350"/>
          <p14:tracePt t="22413" x="10175875" y="5118100"/>
          <p14:tracePt t="22419" x="10167938" y="5126038"/>
          <p14:tracePt t="22429" x="10160000" y="5126038"/>
          <p14:tracePt t="22433" x="10160000" y="5133975"/>
          <p14:tracePt t="22443" x="10152063" y="5141913"/>
          <p14:tracePt t="22449" x="10152063" y="5149850"/>
          <p14:tracePt t="22455" x="10144125" y="5157788"/>
          <p14:tracePt t="22465" x="10144125" y="5165725"/>
          <p14:tracePt t="22470" x="10144125" y="5173663"/>
          <p14:tracePt t="22481" x="10136188" y="5173663"/>
          <p14:tracePt t="22487" x="10128250" y="5173663"/>
          <p14:tracePt t="22517" x="10104438" y="5173663"/>
          <p14:tracePt t="22525" x="10064750" y="5173663"/>
          <p14:tracePt t="22535" x="10018713" y="5173663"/>
          <p14:tracePt t="22547" x="10002838" y="5173663"/>
          <p14:tracePt t="22553" x="9986963" y="5165725"/>
          <p14:tracePt t="22565" x="9971088" y="5165725"/>
          <p14:tracePt t="22576" x="9963150" y="5157788"/>
          <p14:tracePt t="22584" x="9963150" y="5149850"/>
          <p14:tracePt t="22600" x="9955213" y="5133975"/>
          <p14:tracePt t="22606" x="9931400" y="5110163"/>
          <p14:tracePt t="22630" x="9931400" y="5102225"/>
          <p14:tracePt t="22635" x="9931400" y="5086350"/>
          <p14:tracePt t="22646" x="9931400" y="5078413"/>
          <p14:tracePt t="22650" x="9931400" y="5070475"/>
          <p14:tracePt t="22673" x="9931400" y="5062538"/>
          <p14:tracePt t="22684" x="9939338" y="5062538"/>
          <p14:tracePt t="22688" x="9955213" y="5062538"/>
          <p14:tracePt t="22698" x="9963150" y="5062538"/>
          <p14:tracePt t="22703" x="9986963" y="5062538"/>
          <p14:tracePt t="22712" x="10002838" y="5062538"/>
          <p14:tracePt t="22735" x="10018713" y="5062538"/>
          <p14:tracePt t="22743" x="10034588" y="5078413"/>
          <p14:tracePt t="22751" x="10058400" y="5110163"/>
          <p14:tracePt t="22755" x="10080625" y="5133975"/>
          <p14:tracePt t="22766" x="10120313" y="5165725"/>
          <p14:tracePt t="22770" x="10128250" y="5181600"/>
          <p14:tracePt t="22780" x="10144125" y="5203825"/>
          <p14:tracePt t="22786" x="10144125" y="5211763"/>
          <p14:tracePt t="22794" x="10144125" y="5219700"/>
          <p14:tracePt t="22801" x="10144125" y="5235575"/>
          <p14:tracePt t="22808" x="10144125" y="5251450"/>
          <p14:tracePt t="22819" x="10144125" y="5259388"/>
          <p14:tracePt t="22831" x="10144125" y="5267325"/>
          <p14:tracePt t="22840" x="10144125" y="5275263"/>
          <p14:tracePt t="22849" x="10144125" y="5283200"/>
          <p14:tracePt t="22853" x="10144125" y="5291138"/>
          <p14:tracePt t="22869" x="10136188" y="5299075"/>
          <p14:tracePt t="22876" x="10128250" y="5307013"/>
          <p14:tracePt t="22883" x="10120313" y="5307013"/>
          <p14:tracePt t="22905" x="10112375" y="5307013"/>
          <p14:tracePt t="22914" x="10096500" y="5307013"/>
          <p14:tracePt t="22920" x="10088563" y="5307013"/>
          <p14:tracePt t="22930" x="10080625" y="5307013"/>
          <p14:tracePt t="22935" x="10064750" y="5307013"/>
          <p14:tracePt t="22952" x="10058400" y="5291138"/>
          <p14:tracePt t="22958" x="10026650" y="5251450"/>
          <p14:tracePt t="22965" x="10018713" y="5211763"/>
          <p14:tracePt t="22974" x="10010775" y="5203825"/>
          <p14:tracePt t="22991" x="10002838" y="5189538"/>
          <p14:tracePt t="23001" x="10002838" y="5173663"/>
          <p14:tracePt t="23004" x="10002838" y="5165725"/>
          <p14:tracePt t="23013" x="10002838" y="5157788"/>
          <p14:tracePt t="23018" x="10002838" y="5141913"/>
          <p14:tracePt t="23026" x="10002838" y="5070475"/>
          <p14:tracePt t="23033" x="10002838" y="5038725"/>
          <p14:tracePt t="23040" x="10002838" y="5006975"/>
          <p14:tracePt t="23050" x="10002838" y="4992688"/>
          <p14:tracePt t="23055" x="10050463" y="4953000"/>
          <p14:tracePt t="23065" x="10120313" y="4905375"/>
          <p14:tracePt t="23070" x="10152063" y="4889500"/>
          <p14:tracePt t="23084" x="10255250" y="4849813"/>
          <p14:tracePt t="23086" x="10325100" y="4818063"/>
          <p14:tracePt t="23097" x="10340975" y="4810125"/>
          <p14:tracePt t="23100" x="10356850" y="4795838"/>
          <p14:tracePt t="23175" x="10356850" y="4802188"/>
          <p14:tracePt t="23183" x="10356850" y="4810125"/>
          <p14:tracePt t="23190" x="10380663" y="4841875"/>
          <p14:tracePt t="23199" x="10388600" y="4857750"/>
          <p14:tracePt t="23205" x="10404475" y="4881563"/>
          <p14:tracePt t="23220" x="10404475" y="4889500"/>
          <p14:tracePt t="23303" x="10404475" y="4857750"/>
          <p14:tracePt t="23310" x="10404475" y="4833938"/>
          <p14:tracePt t="23318" x="10340975" y="4748213"/>
          <p14:tracePt t="23326" x="10277475" y="4660900"/>
          <p14:tracePt t="23333" x="10269538" y="4652963"/>
          <p14:tracePt t="23340" x="10247313" y="4629150"/>
          <p14:tracePt t="23351" x="10231438" y="4613275"/>
          <p14:tracePt t="23355" x="10223500" y="4598988"/>
          <p14:tracePt t="23366" x="10191750" y="4567238"/>
          <p14:tracePt t="23370" x="10183813" y="4551363"/>
          <p14:tracePt t="23385" x="10167938" y="4543425"/>
          <p14:tracePt t="23398" x="10167938" y="4535488"/>
          <p14:tracePt t="23400" x="10152063" y="4527550"/>
          <p14:tracePt t="23408" x="10144125" y="4527550"/>
          <p14:tracePt t="23423" x="10136188" y="4519613"/>
          <p14:tracePt t="23432" x="10128250" y="4519613"/>
          <p14:tracePt t="23476" x="10128250" y="4559300"/>
          <p14:tracePt t="23483" x="10128250" y="4583113"/>
          <p14:tracePt t="23490" x="10128250" y="4591050"/>
          <p14:tracePt t="23500" x="10128250" y="4598988"/>
          <p14:tracePt t="23507" x="10128250" y="4605338"/>
          <p14:tracePt t="23520" x="10128250" y="4613275"/>
          <p14:tracePt t="23531" x="10128250" y="4621213"/>
          <p14:tracePt t="23535" x="10128250" y="4629150"/>
          <p14:tracePt t="23551" x="10128250" y="4637088"/>
          <p14:tracePt t="23558" x="10128250" y="4645025"/>
          <p14:tracePt t="23566" x="10128250" y="4652963"/>
          <p14:tracePt t="23658" x="10120313" y="4652963"/>
          <p14:tracePt t="23694" x="10112375" y="4652963"/>
          <p14:tracePt t="23716" x="10104438" y="4652963"/>
          <p14:tracePt t="23726" x="10104438" y="4645025"/>
          <p14:tracePt t="23734" x="10104438" y="4637088"/>
          <p14:tracePt t="23768" x="10104438" y="4629150"/>
          <p14:tracePt t="23943" x="10104438" y="4621213"/>
          <p14:tracePt t="23948" x="10104438" y="4613275"/>
          <p14:tracePt t="23965" x="10104438" y="4605338"/>
          <p14:tracePt t="23970" x="10104438" y="4598988"/>
          <p14:tracePt t="23983" x="10104438" y="4591050"/>
          <p14:tracePt t="23993" x="10096500" y="4583113"/>
          <p14:tracePt t="24001" x="10088563" y="4575175"/>
          <p14:tracePt t="24008" x="10080625" y="4575175"/>
          <p14:tracePt t="24023" x="10064750" y="4567238"/>
          <p14:tracePt t="24025" x="10042525" y="4543425"/>
          <p14:tracePt t="24036" x="10026650" y="4535488"/>
          <p14:tracePt t="24038" x="9947275" y="4487863"/>
          <p14:tracePt t="24050" x="9845675" y="4424363"/>
          <p14:tracePt t="24068" x="9450388" y="4251325"/>
          <p14:tracePt t="24076" x="9444038" y="4251325"/>
          <p14:tracePt t="24088" x="9388475" y="4243388"/>
          <p14:tracePt t="24091" x="9340850" y="4243388"/>
          <p14:tracePt t="24101" x="9324975" y="4243388"/>
          <p14:tracePt t="24106" x="9261475" y="4243388"/>
          <p14:tracePt t="24118" x="9239250" y="4251325"/>
          <p14:tracePt t="24121" x="9167813" y="4251325"/>
          <p14:tracePt t="24131" x="9088438" y="4267200"/>
          <p14:tracePt t="24136" x="8970963" y="4275138"/>
          <p14:tracePt t="24144" x="8939213" y="4283075"/>
          <p14:tracePt t="24155" x="8931275" y="4283075"/>
          <p14:tracePt t="24158" x="8899525" y="4283075"/>
          <p14:tracePt t="24168" x="8837613" y="4283075"/>
          <p14:tracePt t="24174" x="8789988" y="4283075"/>
          <p14:tracePt t="24184" x="8782050" y="4283075"/>
          <p14:tracePt t="24188" x="8774113" y="4275138"/>
          <p14:tracePt t="24198" x="8750300" y="4275138"/>
          <p14:tracePt t="24203" x="8742363" y="4275138"/>
          <p14:tracePt t="24218" x="8670925" y="4298950"/>
          <p14:tracePt t="24225" x="8624888" y="4330700"/>
          <p14:tracePt t="24234" x="8521700" y="4424363"/>
          <p14:tracePt t="24240" x="8404225" y="4527550"/>
          <p14:tracePt t="24250" x="8316913" y="4629150"/>
          <p14:tracePt t="24256" x="8253413" y="4684713"/>
          <p14:tracePt t="24265" x="8207375" y="4772025"/>
          <p14:tracePt t="24270" x="8143875" y="4873625"/>
          <p14:tracePt t="24284" x="8135938" y="4897438"/>
          <p14:tracePt t="24287" x="8128000" y="4929188"/>
          <p14:tracePt t="24293" x="8128000" y="4953000"/>
          <p14:tracePt t="24302" x="8128000" y="4968875"/>
          <p14:tracePt t="24308" x="8128000" y="4992688"/>
          <p14:tracePt t="24317" x="8135938" y="5054600"/>
          <p14:tracePt t="24323" x="8151813" y="5094288"/>
          <p14:tracePt t="24333" x="8159750" y="5110163"/>
          <p14:tracePt t="24338" x="8183563" y="5157788"/>
          <p14:tracePt t="24355" x="8199438" y="5227638"/>
          <p14:tracePt t="24361" x="8207375" y="5259388"/>
          <p14:tracePt t="24368" x="8245475" y="5378450"/>
          <p14:tracePt t="24375" x="8269288" y="5456238"/>
          <p14:tracePt t="24383" x="8301038" y="5559425"/>
          <p14:tracePt t="24393" x="8324850" y="5621338"/>
          <p14:tracePt t="24401" x="8340725" y="5661025"/>
          <p14:tracePt t="24405" x="8340725" y="5668963"/>
          <p14:tracePt t="24418" x="8340725" y="5676900"/>
          <p14:tracePt t="24445" x="8340725" y="5684838"/>
          <p14:tracePt t="24511" x="8380413" y="5700713"/>
          <p14:tracePt t="24517" x="8442325" y="5732463"/>
          <p14:tracePt t="24525" x="8505825" y="5780088"/>
          <p14:tracePt t="24534" x="8529638" y="5786438"/>
          <p14:tracePt t="24541" x="8553450" y="5794375"/>
          <p14:tracePt t="24551" x="8609013" y="5818188"/>
          <p14:tracePt t="24555" x="8632825" y="5834063"/>
          <p14:tracePt t="24565" x="8718550" y="5865813"/>
          <p14:tracePt t="24571" x="8758238" y="5865813"/>
          <p14:tracePt t="24578" x="8789988" y="5873750"/>
          <p14:tracePt t="24586" x="8821738" y="5889625"/>
          <p14:tracePt t="24593" x="8955088" y="5929313"/>
          <p14:tracePt t="24601" x="9096375" y="5937250"/>
          <p14:tracePt t="24608" x="9223375" y="5937250"/>
          <p14:tracePt t="24618" x="9396413" y="5937250"/>
          <p14:tracePt t="24623" x="9553575" y="5937250"/>
          <p14:tracePt t="24632" x="9663113" y="5913438"/>
          <p14:tracePt t="24638" x="9813925" y="5857875"/>
          <p14:tracePt t="24652" x="9979025" y="5772150"/>
          <p14:tracePt t="24654" x="10144125" y="5653088"/>
          <p14:tracePt t="24660" x="10191750" y="5605463"/>
          <p14:tracePt t="24668" x="10293350" y="5503863"/>
          <p14:tracePt t="24677" x="10420350" y="5362575"/>
          <p14:tracePt t="24685" x="10466388" y="5307013"/>
          <p14:tracePt t="24700" x="10648950" y="5038725"/>
          <p14:tracePt t="24705" x="10656888" y="5022850"/>
          <p14:tracePt t="24718" x="10671175" y="5006975"/>
          <p14:tracePt t="24724" x="10679113" y="4992688"/>
          <p14:tracePt t="24735" x="10679113" y="4984750"/>
          <p14:tracePt t="24743" x="10679113" y="4968875"/>
          <p14:tracePt t="24751" x="10679113" y="4929188"/>
          <p14:tracePt t="24758" x="10679113" y="4913313"/>
          <p14:tracePt t="24767" x="10679113" y="4889500"/>
          <p14:tracePt t="24773" x="10679113" y="4865688"/>
          <p14:tracePt t="24783" x="10671175" y="4849813"/>
          <p14:tracePt t="24788" x="10664825" y="4833938"/>
          <p14:tracePt t="24799" x="10664825" y="4787900"/>
          <p14:tracePt t="24803" x="10648950" y="4732338"/>
          <p14:tracePt t="24811" x="10648950" y="4724400"/>
          <p14:tracePt t="24819" x="10625138" y="4684713"/>
          <p14:tracePt t="24825" x="10625138" y="4652963"/>
          <p14:tracePt t="24834" x="10617200" y="4645025"/>
          <p14:tracePt t="24842" x="10617200" y="4637088"/>
          <p14:tracePt t="24851" x="10593388" y="4613275"/>
          <p14:tracePt t="24870" x="10577513" y="4598988"/>
          <p14:tracePt t="24878" x="10333038" y="4386263"/>
          <p14:tracePt t="24886" x="10277475" y="4330700"/>
          <p14:tracePt t="24893" x="10096500" y="4189413"/>
          <p14:tracePt t="24901" x="9891713" y="4038600"/>
          <p14:tracePt t="24908" x="9821863" y="3992563"/>
          <p14:tracePt t="24918" x="9632950" y="3921125"/>
          <p14:tracePt t="24923" x="9498013" y="3857625"/>
          <p14:tracePt t="24932" x="9450388" y="3841750"/>
          <p14:tracePt t="24938" x="9412288" y="3833813"/>
          <p14:tracePt t="24951" x="9269413" y="3795713"/>
          <p14:tracePt t="24954" x="9034463" y="3716338"/>
          <p14:tracePt t="24960" x="8939213" y="3692525"/>
          <p14:tracePt t="24968" x="8710613" y="3660775"/>
          <p14:tracePt t="24975" x="8450263" y="3644900"/>
          <p14:tracePt t="24984" x="8372475" y="3644900"/>
          <p14:tracePt t="24991" x="8199438" y="3636963"/>
          <p14:tracePt t="25000" x="7978775" y="3636963"/>
          <p14:tracePt t="25005" x="7899400" y="3636963"/>
          <p14:tracePt t="25019" x="7726363" y="3652838"/>
          <p14:tracePt t="25021" x="7553325" y="3660775"/>
          <p14:tracePt t="25028" x="7458075" y="3676650"/>
          <p14:tracePt t="25035" x="7450138" y="3676650"/>
          <p14:tracePt t="25043" x="7434263" y="3676650"/>
          <p14:tracePt t="25072" x="7372350" y="3684588"/>
          <p14:tracePt t="25074" x="7324725" y="3684588"/>
          <p14:tracePt t="25083" x="7285038" y="3684588"/>
          <p14:tracePt t="25089" x="7199313" y="3700463"/>
          <p14:tracePt t="25096" x="7088188" y="3708400"/>
          <p14:tracePt t="25103" x="7010400" y="3708400"/>
          <p14:tracePt t="25112" x="6970713" y="3708400"/>
          <p14:tracePt t="25122" x="6938963" y="3708400"/>
          <p14:tracePt t="25126" x="6891338" y="3708400"/>
          <p14:tracePt t="25135" x="6875463" y="3700463"/>
          <p14:tracePt t="25140" x="6859588" y="3692525"/>
          <p14:tracePt t="25152" x="6835775" y="3676650"/>
          <p14:tracePt t="25156" x="6789738" y="3636963"/>
          <p14:tracePt t="25166" x="6781800" y="3629025"/>
          <p14:tracePt t="25170" x="6773863" y="3629025"/>
          <p14:tracePt t="25178" x="6726238" y="3582988"/>
          <p14:tracePt t="25185" x="6726238" y="3575050"/>
          <p14:tracePt t="25193" x="6726238" y="3567113"/>
          <p14:tracePt t="25202" x="6710363" y="3551238"/>
          <p14:tracePt t="25209" x="6678613" y="3527425"/>
          <p14:tracePt t="25218" x="6662738" y="3495675"/>
          <p14:tracePt t="25223" x="6623050" y="3448050"/>
          <p14:tracePt t="25235" x="6592888" y="3417888"/>
          <p14:tracePt t="25239" x="6442075" y="3259138"/>
          <p14:tracePt t="25252" x="6340475" y="3149600"/>
          <p14:tracePt t="25255" x="6253163" y="3062288"/>
          <p14:tracePt t="25260" x="6151563" y="2960688"/>
          <p14:tracePt t="25269" x="6000750" y="2819400"/>
          <p14:tracePt t="25275" x="5765800" y="2590800"/>
          <p14:tracePt t="25286" x="5702300" y="2535238"/>
          <p14:tracePt t="25290" x="5513388" y="2362200"/>
          <p14:tracePt t="25301" x="5308600" y="2173288"/>
          <p14:tracePt t="25306" x="5237163" y="2109788"/>
          <p14:tracePt t="25317" x="5056188" y="1976438"/>
          <p14:tracePt t="25320" x="4859338" y="1843088"/>
          <p14:tracePt t="25328" x="4718050" y="1731963"/>
          <p14:tracePt t="25335" x="4678363" y="1716088"/>
          <p14:tracePt t="25343" x="4552950" y="1638300"/>
          <p14:tracePt t="25353" x="4324350" y="1471613"/>
          <p14:tracePt t="25357" x="4252913" y="1425575"/>
          <p14:tracePt t="25369" x="4151313" y="1362075"/>
          <p14:tracePt t="25373" x="4032250" y="1282700"/>
          <p14:tracePt t="25383" x="3914775" y="1220788"/>
          <p14:tracePt t="25388" x="3741738" y="1133475"/>
          <p14:tracePt t="25395" x="3590925" y="1047750"/>
          <p14:tracePt t="25403" x="3441700" y="984250"/>
          <p14:tracePt t="25411" x="3394075" y="960438"/>
          <p14:tracePt t="25420" x="3292475" y="912813"/>
          <p14:tracePt t="25425" x="3189288" y="858838"/>
          <p14:tracePt t="25435" x="3149600" y="842963"/>
          <p14:tracePt t="25440" x="3055938" y="803275"/>
          <p14:tracePt t="25453" x="2952750" y="779463"/>
          <p14:tracePt t="25457" x="2922588" y="779463"/>
          <p14:tracePt t="25465" x="2843213" y="755650"/>
          <p14:tracePt t="25470" x="2779713" y="747713"/>
          <p14:tracePt t="25479" x="2741613" y="747713"/>
          <p14:tracePt t="25487" x="2725738" y="747713"/>
          <p14:tracePt t="25492" x="2717800" y="747713"/>
          <p14:tracePt t="25520" x="2709863" y="747713"/>
          <p14:tracePt t="25526" x="2701925" y="755650"/>
          <p14:tracePt t="25534" x="2701925" y="771525"/>
          <p14:tracePt t="25538" x="2693988" y="795338"/>
          <p14:tracePt t="25545" x="2686050" y="835025"/>
          <p14:tracePt t="25557" x="2686050" y="866775"/>
          <p14:tracePt t="25560" x="2686050" y="874713"/>
          <p14:tracePt t="25569" x="2686050" y="896938"/>
          <p14:tracePt t="25576" x="2686050" y="928688"/>
          <p14:tracePt t="25585" x="2686050" y="944563"/>
          <p14:tracePt t="25590" x="2686050" y="984250"/>
          <p14:tracePt t="25600" x="2747963" y="1117600"/>
          <p14:tracePt t="25607" x="2795588" y="1196975"/>
          <p14:tracePt t="25613" x="2811463" y="1228725"/>
          <p14:tracePt t="25621" x="2859088" y="1306513"/>
          <p14:tracePt t="25628" x="2922588" y="1393825"/>
          <p14:tracePt t="25635" x="2930525" y="1393825"/>
          <p14:tracePt t="25644" x="2984500" y="1441450"/>
          <p14:tracePt t="25654" x="3040063" y="1503363"/>
          <p14:tracePt t="25659" x="3048000" y="1511300"/>
          <p14:tracePt t="25669" x="3119438" y="1543050"/>
          <p14:tracePt t="25673" x="3481388" y="1747838"/>
          <p14:tracePt t="25686" x="3606800" y="1835150"/>
          <p14:tracePt t="25689" x="3968750" y="2039938"/>
          <p14:tracePt t="25696" x="4252913" y="2189163"/>
          <p14:tracePt t="25703" x="4340225" y="2220913"/>
          <p14:tracePt t="25710" x="4340225" y="2228850"/>
          <p14:tracePt t="25719" x="4386263" y="2266950"/>
          <p14:tracePt t="25725" x="4449763" y="2322513"/>
          <p14:tracePt t="25736" x="4465638" y="2338388"/>
          <p14:tracePt t="25740" x="4505325" y="2370138"/>
          <p14:tracePt t="25751" x="4575175" y="2417763"/>
          <p14:tracePt t="25755" x="4630738" y="2463800"/>
          <p14:tracePt t="25763" x="4765675" y="2559050"/>
          <p14:tracePt t="25770" x="4867275" y="2660650"/>
          <p14:tracePt t="25778" x="4906963" y="2700338"/>
          <p14:tracePt t="25786" x="4914900" y="2700338"/>
          <p14:tracePt t="25793" x="4922838" y="2716213"/>
          <p14:tracePt t="25803" x="4962525" y="2747963"/>
          <p14:tracePt t="25809" x="4992688" y="2803525"/>
          <p14:tracePt t="25818" x="5040313" y="2841625"/>
          <p14:tracePt t="25823" x="5111750" y="2921000"/>
          <p14:tracePt t="25833" x="5175250" y="3008313"/>
          <p14:tracePt t="25838" x="5276850" y="3125788"/>
          <p14:tracePt t="25848" x="5473700" y="3330575"/>
          <p14:tracePt t="25855" x="5702300" y="3606800"/>
          <p14:tracePt t="25860" x="5765800" y="3660775"/>
          <p14:tracePt t="25870" x="6024563" y="3944938"/>
          <p14:tracePt t="25876" x="6151563" y="4062413"/>
          <p14:tracePt t="25885" x="6191250" y="4110038"/>
          <p14:tracePt t="25890" x="6284913" y="4219575"/>
          <p14:tracePt t="25900" x="6300788" y="4259263"/>
          <p14:tracePt t="25905" x="6308725" y="4267200"/>
          <p14:tracePt t="25920" x="6316663" y="4283075"/>
          <p14:tracePt t="25928" x="6356350" y="4306888"/>
          <p14:tracePt t="25936" x="6356350" y="4322763"/>
          <p14:tracePt t="25943" x="6372225" y="4338638"/>
          <p14:tracePt t="25953" x="6380163" y="4354513"/>
          <p14:tracePt t="25958" x="6388100" y="4362450"/>
          <p14:tracePt t="25968" x="6442075" y="4408488"/>
          <p14:tracePt t="25973" x="6553200" y="4527550"/>
          <p14:tracePt t="25987" x="6607175" y="4575175"/>
          <p14:tracePt t="25990" x="6710363" y="4660900"/>
          <p14:tracePt t="25995" x="6797675" y="4724400"/>
          <p14:tracePt t="26003" x="6819900" y="4740275"/>
          <p14:tracePt t="26012" x="6851650" y="4772025"/>
          <p14:tracePt t="26020" x="6867525" y="4779963"/>
          <p14:tracePt t="26025" x="6899275" y="4787900"/>
          <p14:tracePt t="26036" x="6931025" y="4795838"/>
          <p14:tracePt t="26040" x="7048500" y="4818063"/>
          <p14:tracePt t="26051" x="7199313" y="4833938"/>
          <p14:tracePt t="26056" x="7292975" y="4857750"/>
          <p14:tracePt t="26070" x="7466013" y="4857750"/>
          <p14:tracePt t="26078" x="7481888" y="4857750"/>
          <p14:tracePt t="26087" x="7577138" y="4857750"/>
          <p14:tracePt t="26093" x="7670800" y="4857750"/>
          <p14:tracePt t="26103" x="7773988" y="4857750"/>
          <p14:tracePt t="26108" x="7805738" y="4857750"/>
          <p14:tracePt t="26116" x="7867650" y="4857750"/>
          <p14:tracePt t="26123" x="8064500" y="4857750"/>
          <p14:tracePt t="26131" x="8143875" y="4857750"/>
          <p14:tracePt t="26142" x="8388350" y="4881563"/>
          <p14:tracePt t="26145" x="8686800" y="4897438"/>
          <p14:tracePt t="26153" x="8813800" y="4921250"/>
          <p14:tracePt t="26162" x="9104313" y="4953000"/>
          <p14:tracePt t="26171" x="9324975" y="4999038"/>
          <p14:tracePt t="26175" x="9625013" y="5014913"/>
          <p14:tracePt t="26187" x="9686925" y="5030788"/>
          <p14:tracePt t="26190" x="9750425" y="5030788"/>
          <p14:tracePt t="26200" x="9758363" y="5030788"/>
          <p14:tracePt t="26206" x="9774238" y="5030788"/>
          <p14:tracePt t="26213" x="9790113" y="5030788"/>
          <p14:tracePt t="26220" x="9805988" y="5030788"/>
          <p14:tracePt t="26228" x="9813925" y="5030788"/>
          <p14:tracePt t="26236" x="9845675" y="5014913"/>
          <p14:tracePt t="26243" x="9853613" y="5006975"/>
          <p14:tracePt t="26254" x="9907588" y="4968875"/>
          <p14:tracePt t="26258" x="9947275" y="4953000"/>
          <p14:tracePt t="26268" x="10058400" y="4913313"/>
          <p14:tracePt t="26273" x="10160000" y="4889500"/>
          <p14:tracePt t="26281" x="10223500" y="4873625"/>
          <p14:tracePt t="26289" x="10333038" y="4865688"/>
          <p14:tracePt t="26295" x="10428288" y="4865688"/>
          <p14:tracePt t="26304" x="10498138" y="4849813"/>
          <p14:tracePt t="26310" x="10561638" y="4841875"/>
          <p14:tracePt t="26320" x="10585450" y="4826000"/>
          <p14:tracePt t="26325" x="10593388" y="4818063"/>
          <p14:tracePt t="26335" x="10601325" y="4802188"/>
          <p14:tracePt t="26342" x="10601325" y="4779963"/>
          <p14:tracePt t="26351" x="10601325" y="4764088"/>
          <p14:tracePt t="26355" x="10593388" y="4748213"/>
          <p14:tracePt t="26363" x="10498138" y="4652963"/>
          <p14:tracePt t="26370" x="10396538" y="4583113"/>
          <p14:tracePt t="26378" x="10356850" y="4551363"/>
          <p14:tracePt t="26387" x="10317163" y="4519613"/>
          <p14:tracePt t="26393" x="10261600" y="4495800"/>
          <p14:tracePt t="26404" x="10239375" y="4487863"/>
          <p14:tracePt t="26408" x="10215563" y="4471988"/>
          <p14:tracePt t="26418" x="10120313" y="4424363"/>
          <p14:tracePt t="26422" x="10026650" y="4386263"/>
          <p14:tracePt t="26434" x="9994900" y="4370388"/>
          <p14:tracePt t="26438" x="9971088" y="4362450"/>
          <p14:tracePt t="26455" x="9939338" y="4362450"/>
          <p14:tracePt t="26460" x="9931400" y="4362450"/>
          <p14:tracePt t="26470" x="9923463" y="4354513"/>
          <p14:tracePt t="26476" x="9915525" y="4354513"/>
          <p14:tracePt t="26485" x="9883775" y="4354513"/>
          <p14:tracePt t="26490" x="9829800" y="4354513"/>
          <p14:tracePt t="26502" x="9758363" y="4362450"/>
          <p14:tracePt t="26505" x="9726613" y="4378325"/>
          <p14:tracePt t="26513" x="9686925" y="4394200"/>
          <p14:tracePt t="26521" x="9640888" y="4424363"/>
          <p14:tracePt t="26528" x="9617075" y="4448175"/>
          <p14:tracePt t="26537" x="9553575" y="4464050"/>
          <p14:tracePt t="26543" x="9436100" y="4519613"/>
          <p14:tracePt t="26554" x="9388475" y="4535488"/>
          <p14:tracePt t="26558" x="9269413" y="4605338"/>
          <p14:tracePt t="26569" x="9167813" y="4692650"/>
          <p14:tracePt t="26573" x="9072563" y="4795838"/>
          <p14:tracePt t="26580" x="9034463" y="4841875"/>
          <p14:tracePt t="26588" x="8986838" y="4929188"/>
          <p14:tracePt t="26595" x="8978900" y="4945063"/>
          <p14:tracePt t="26619" x="8978900" y="4953000"/>
          <p14:tracePt t="26625" x="8947150" y="4992688"/>
          <p14:tracePt t="26634" x="8939213" y="5006975"/>
          <p14:tracePt t="26640" x="8899525" y="5046663"/>
          <p14:tracePt t="26656" x="8867775" y="5086350"/>
          <p14:tracePt t="26659" x="8843963" y="5110163"/>
          <p14:tracePt t="26663" x="8789988" y="5157788"/>
          <p14:tracePt t="26671" x="8782050" y="5173663"/>
          <p14:tracePt t="26678" x="8782050" y="5181600"/>
          <p14:tracePt t="26688" x="8766175" y="5195888"/>
          <p14:tracePt t="26693" x="8758238" y="5203825"/>
          <p14:tracePt t="26702" x="8750300" y="5203825"/>
          <p14:tracePt t="26709" x="8750300" y="5211763"/>
          <p14:tracePt t="26723" x="8750300" y="5219700"/>
          <p14:tracePt t="26738" x="8750300" y="5227638"/>
          <p14:tracePt t="26745" x="8750300" y="5243513"/>
          <p14:tracePt t="26754" x="8750300" y="5259388"/>
          <p14:tracePt t="26760" x="8758238" y="5267325"/>
          <p14:tracePt t="26770" x="8758238" y="5283200"/>
          <p14:tracePt t="26775" x="8766175" y="5291138"/>
          <p14:tracePt t="26786" x="8774113" y="5299075"/>
          <p14:tracePt t="26798" x="8789988" y="5338763"/>
          <p14:tracePt t="26806" x="8797925" y="5354638"/>
          <p14:tracePt t="26813" x="8829675" y="5392738"/>
          <p14:tracePt t="26821" x="8851900" y="5432425"/>
          <p14:tracePt t="26828" x="8883650" y="5448300"/>
          <p14:tracePt t="26838" x="8931275" y="5503863"/>
          <p14:tracePt t="26842" x="9010650" y="5575300"/>
          <p14:tracePt t="26853" x="9048750" y="5605463"/>
          <p14:tracePt t="26858" x="9151938" y="5668963"/>
          <p14:tracePt t="26869" x="9239250" y="5732463"/>
          <p14:tracePt t="26873" x="9356725" y="5810250"/>
          <p14:tracePt t="26880" x="9412288" y="5842000"/>
          <p14:tracePt t="26888" x="9529763" y="5905500"/>
          <p14:tracePt t="26895" x="9640888" y="5961063"/>
          <p14:tracePt t="26905" x="9694863" y="5991225"/>
          <p14:tracePt t="26912" x="9813925" y="6038850"/>
          <p14:tracePt t="26921" x="9923463" y="6078538"/>
          <p14:tracePt t="26925" x="9963150" y="6086475"/>
          <p14:tracePt t="26935" x="10058400" y="6102350"/>
          <p14:tracePt t="26942" x="10144125" y="6110288"/>
          <p14:tracePt t="26948" x="10207625" y="6110288"/>
          <p14:tracePt t="26956" x="10215563" y="6110288"/>
          <p14:tracePt t="26963" x="10231438" y="6110288"/>
          <p14:tracePt t="26980" x="10231438" y="6102350"/>
          <p14:tracePt t="27017" x="10239375" y="6094413"/>
          <p14:tracePt t="27023" x="10255250" y="6086475"/>
          <p14:tracePt t="27030" x="10261600" y="6078538"/>
          <p14:tracePt t="27047" x="10269538" y="6078538"/>
          <p14:tracePt t="27062" x="10277475" y="6022975"/>
          <p14:tracePt t="27072" x="10277475" y="6007100"/>
          <p14:tracePt t="27075" x="10277475" y="5983288"/>
          <p14:tracePt t="27090" x="10277475" y="5897563"/>
          <p14:tracePt t="27092" x="10285413" y="5881688"/>
          <p14:tracePt t="27098" x="10285413" y="5857875"/>
          <p14:tracePt t="27107" x="10285413" y="5842000"/>
          <p14:tracePt t="27113" x="10285413" y="5834063"/>
          <p14:tracePt t="27128" x="10285413" y="5826125"/>
          <p14:tracePt t="27138" x="10285413" y="5802313"/>
          <p14:tracePt t="27143" x="10255250" y="5740400"/>
          <p14:tracePt t="27152" x="10239375" y="5724525"/>
          <p14:tracePt t="27158" x="10167938" y="5621338"/>
          <p14:tracePt t="27168" x="10058400" y="5487988"/>
          <p14:tracePt t="27173" x="9947275" y="5346700"/>
          <p14:tracePt t="27180" x="9891713" y="5291138"/>
          <p14:tracePt t="27189" x="9774238" y="5133975"/>
          <p14:tracePt t="27195" x="9671050" y="5014913"/>
          <p14:tracePt t="27208" x="9640888" y="4976813"/>
          <p14:tracePt t="27210" x="9569450" y="4889500"/>
          <p14:tracePt t="27221" x="9490075" y="4826000"/>
          <p14:tracePt t="27225" x="9450388" y="4779963"/>
          <p14:tracePt t="27239" x="9404350" y="4740275"/>
          <p14:tracePt t="27243" x="9332913" y="4668838"/>
          <p14:tracePt t="27248" x="9231313" y="4591050"/>
          <p14:tracePt t="27256" x="9207500" y="4575175"/>
          <p14:tracePt t="27263" x="9112250" y="4519613"/>
          <p14:tracePt t="27272" x="9042400" y="4456113"/>
          <p14:tracePt t="27278" x="9018588" y="4424363"/>
          <p14:tracePt t="27288" x="8963025" y="4386263"/>
          <p14:tracePt t="27293" x="8907463" y="4354513"/>
          <p14:tracePt t="27302" x="8899525" y="4346575"/>
          <p14:tracePt t="27308" x="8883650" y="4330700"/>
          <p14:tracePt t="27320" x="8859838" y="4322763"/>
          <p14:tracePt t="27325" x="8851900" y="4322763"/>
          <p14:tracePt t="27330" x="8829675" y="4306888"/>
          <p14:tracePt t="27338" x="8789988" y="4298950"/>
          <p14:tracePt t="27345" x="8718550" y="4259263"/>
          <p14:tracePt t="27355" x="8686800" y="4251325"/>
          <p14:tracePt t="27360" x="8616950" y="4243388"/>
          <p14:tracePt t="27372" x="8553450" y="4227513"/>
          <p14:tracePt t="27376" x="8537575" y="4227513"/>
          <p14:tracePt t="27388" x="8513763" y="4227513"/>
          <p14:tracePt t="27390" x="8474075" y="4227513"/>
          <p14:tracePt t="27398" x="8442325" y="4227513"/>
          <p14:tracePt t="27406" x="8420100" y="4227513"/>
          <p14:tracePt t="27413" x="8356600" y="4227513"/>
          <p14:tracePt t="27422" x="8261350" y="4227513"/>
          <p14:tracePt t="27428" x="8223250" y="4243388"/>
          <p14:tracePt t="27437" x="8112125" y="4251325"/>
          <p14:tracePt t="27443" x="8026400" y="4275138"/>
          <p14:tracePt t="27454" x="7962900" y="4291013"/>
          <p14:tracePt t="27461" x="7859713" y="4322763"/>
          <p14:tracePt t="27466" x="7750175" y="4362450"/>
          <p14:tracePt t="27473" x="7646988" y="4402138"/>
          <p14:tracePt t="27481" x="7616825" y="4408488"/>
          <p14:tracePt t="27490" x="7513638" y="4448175"/>
          <p14:tracePt t="27495" x="7418388" y="4471988"/>
          <p14:tracePt t="27511" x="7364413" y="4487863"/>
          <p14:tracePt t="27521" x="7348538" y="4487863"/>
          <p14:tracePt t="27588" x="7348538" y="4495800"/>
          <p14:tracePt t="30448" x="7221538" y="4479925"/>
          <p14:tracePt t="30450" x="6978650" y="4394200"/>
          <p14:tracePt t="30453" x="6819900" y="4298950"/>
          <p14:tracePt t="30454" x="6662738" y="4165600"/>
          <p14:tracePt t="30915" x="6577013" y="4016375"/>
          <p14:tracePt t="30925" x="6859588" y="3795713"/>
          <p14:tracePt t="30932" x="7024688" y="3676650"/>
          <p14:tracePt t="30940" x="7143750" y="3614738"/>
          <p14:tracePt t="30946" x="7418388" y="3409950"/>
          <p14:tracePt t="30954" x="7750175" y="3141663"/>
          <p14:tracePt t="30961" x="7851775" y="3032125"/>
          <p14:tracePt t="30968" x="8112125" y="2835275"/>
          <p14:tracePt t="30977" x="8269288" y="2652713"/>
          <p14:tracePt t="30983" x="8332788" y="2582863"/>
          <p14:tracePt t="30993" x="8420100" y="2479675"/>
          <p14:tracePt t="30999" x="8513763" y="2386013"/>
          <p14:tracePt t="31009" x="8585200" y="2330450"/>
          <p14:tracePt t="31013" x="8609013" y="2298700"/>
          <p14:tracePt t="31020" x="8662988" y="2266950"/>
          <p14:tracePt t="31028" x="8694738" y="2252663"/>
          <p14:tracePt t="31036" x="8702675" y="2236788"/>
          <p14:tracePt t="31059" x="8758238" y="2181225"/>
          <p14:tracePt t="31061" x="8774113" y="2149475"/>
          <p14:tracePt t="31069" x="8837613" y="2093913"/>
          <p14:tracePt t="31077" x="8923338" y="2047875"/>
          <p14:tracePt t="31080" x="9042400" y="2000250"/>
          <p14:tracePt t="31090" x="9088438" y="1984375"/>
          <p14:tracePt t="31096" x="9223375" y="1936750"/>
          <p14:tracePt t="31103" x="9348788" y="1897063"/>
          <p14:tracePt t="31112" x="9420225" y="1873250"/>
          <p14:tracePt t="31118" x="9505950" y="1827213"/>
          <p14:tracePt t="31127" x="9617075" y="1755775"/>
          <p14:tracePt t="31134" x="9671050" y="1739900"/>
          <p14:tracePt t="31144" x="9774238" y="1676400"/>
          <p14:tracePt t="31148" x="9891713" y="1614488"/>
          <p14:tracePt t="31158" x="10018713" y="1558925"/>
          <p14:tracePt t="31163" x="10072688" y="1527175"/>
          <p14:tracePt t="31170" x="10160000" y="1465263"/>
          <p14:tracePt t="31178" x="10293350" y="1385888"/>
          <p14:tracePt t="31185" x="10348913" y="1354138"/>
          <p14:tracePt t="31195" x="10482263" y="1274763"/>
          <p14:tracePt t="31201" x="10553700" y="1236663"/>
          <p14:tracePt t="31211" x="10569575" y="1220788"/>
          <p14:tracePt t="31215" x="10609263" y="1212850"/>
          <p14:tracePt t="31248" x="10593388" y="1220788"/>
          <p14:tracePt t="31255" x="10577513" y="1268413"/>
          <p14:tracePt t="31265" x="10577513" y="1290638"/>
          <p14:tracePt t="31268" x="10577513" y="1346200"/>
          <p14:tracePt t="31278" x="10633075" y="1401763"/>
          <p14:tracePt t="31283" x="10726738" y="1465263"/>
          <p14:tracePt t="31292" x="10750550" y="1471613"/>
          <p14:tracePt t="31298" x="10861675" y="1527175"/>
          <p14:tracePt t="31310" x="11034713" y="1598613"/>
          <p14:tracePt t="31313" x="11096625" y="1622425"/>
          <p14:tracePt t="31320" x="11317288" y="1731963"/>
          <p14:tracePt t="31328" x="11569700" y="1873250"/>
          <p14:tracePt t="31336" x="11641138" y="1905000"/>
          <p14:tracePt t="31345" x="11830050" y="2000250"/>
          <p14:tracePt t="31350" x="11899900" y="2047875"/>
          <p14:tracePt t="31361" x="11931650" y="2055813"/>
          <p14:tracePt t="31403" x="11853863" y="2000250"/>
          <p14:tracePt t="31411" x="11782425" y="1952625"/>
          <p14:tracePt t="31418" x="11750675" y="1936750"/>
          <p14:tracePt t="31427" x="11680825" y="1897063"/>
          <p14:tracePt t="31434" x="11593513" y="1843088"/>
          <p14:tracePt t="31444" x="11506200" y="1795463"/>
          <p14:tracePt t="31448" x="11404600" y="1731963"/>
          <p14:tracePt t="31459" x="11255375" y="1654175"/>
          <p14:tracePt t="31464" x="11152188" y="1590675"/>
          <p14:tracePt t="31471" x="10987088" y="1519238"/>
          <p14:tracePt t="31479" x="10702925" y="1370013"/>
          <p14:tracePt t="31485" x="10380663" y="1252538"/>
          <p14:tracePt t="31495" x="10261600" y="1204913"/>
          <p14:tracePt t="31502" x="9867900" y="1077913"/>
          <p14:tracePt t="31511" x="9450388" y="976313"/>
          <p14:tracePt t="31516" x="9324975" y="960438"/>
          <p14:tracePt t="31525" x="8963025" y="944563"/>
          <p14:tracePt t="31530" x="8545513" y="920750"/>
          <p14:tracePt t="31538" x="8434388" y="920750"/>
          <p14:tracePt t="31546" x="8151813" y="920750"/>
          <p14:tracePt t="31553" x="7978775" y="920750"/>
          <p14:tracePt t="31562" x="7781925" y="920750"/>
          <p14:tracePt t="31568" x="7702550" y="936625"/>
          <p14:tracePt t="31578" x="7561263" y="992188"/>
          <p14:tracePt t="31583" x="7372350" y="1047750"/>
          <p14:tracePt t="31593" x="7285038" y="1085850"/>
          <p14:tracePt t="31599" x="7096125" y="1157288"/>
          <p14:tracePt t="31606" x="6915150" y="1252538"/>
          <p14:tracePt t="31613" x="6843713" y="1282700"/>
          <p14:tracePt t="31622" x="6694488" y="1362075"/>
          <p14:tracePt t="31630" x="6569075" y="1417638"/>
          <p14:tracePt t="31635" x="6434138" y="1471613"/>
          <p14:tracePt t="31645" x="6380163" y="1487488"/>
          <p14:tracePt t="31650" x="6284913" y="1527175"/>
          <p14:tracePt t="31661" x="6197600" y="1574800"/>
          <p14:tracePt t="31667" x="6191250" y="1574800"/>
          <p14:tracePt t="31677" x="6183313" y="1590675"/>
          <p14:tracePt t="31809" x="6183313" y="1598613"/>
          <p14:tracePt t="31816" x="6183313" y="1622425"/>
          <p14:tracePt t="31824" x="6191250" y="1662113"/>
          <p14:tracePt t="31830" x="6229350" y="1731963"/>
          <p14:tracePt t="31838" x="6276975" y="1803400"/>
          <p14:tracePt t="31846" x="6292850" y="1827213"/>
          <p14:tracePt t="31853" x="6324600" y="1873250"/>
          <p14:tracePt t="31865" x="6372225" y="1944688"/>
          <p14:tracePt t="31868" x="6418263" y="2008188"/>
          <p14:tracePt t="31879" x="6434138" y="2032000"/>
          <p14:tracePt t="31883" x="6489700" y="2085975"/>
          <p14:tracePt t="31895" x="6545263" y="2157413"/>
          <p14:tracePt t="31899" x="6592888" y="2189163"/>
          <p14:tracePt t="31906" x="6694488" y="2266950"/>
          <p14:tracePt t="31913" x="6811963" y="2370138"/>
          <p14:tracePt t="31920" x="6851650" y="2401888"/>
          <p14:tracePt t="31930" x="6986588" y="2495550"/>
          <p14:tracePt t="31935" x="7104063" y="2598738"/>
          <p14:tracePt t="31945" x="7191375" y="2676525"/>
          <p14:tracePt t="31951" x="7213600" y="2700338"/>
          <p14:tracePt t="31960" x="7308850" y="2787650"/>
          <p14:tracePt t="31965" x="7380288" y="2849563"/>
          <p14:tracePt t="31978" x="7418388" y="2889250"/>
          <p14:tracePt t="31980" x="7481888" y="2952750"/>
          <p14:tracePt t="31988" x="7553325" y="3024188"/>
          <p14:tracePt t="32000" x="7577138" y="3038475"/>
          <p14:tracePt t="32003" x="7646988" y="3094038"/>
          <p14:tracePt t="32012" x="7750175" y="3157538"/>
          <p14:tracePt t="32017" x="7843838" y="3221038"/>
          <p14:tracePt t="32029" x="7883525" y="3243263"/>
          <p14:tracePt t="32033" x="7986713" y="3282950"/>
          <p14:tracePt t="32047" x="8096250" y="3314700"/>
          <p14:tracePt t="32063" x="8497888" y="3409950"/>
          <p14:tracePt t="32071" x="8553450" y="3417888"/>
          <p14:tracePt t="32079" x="8678863" y="3440113"/>
          <p14:tracePt t="32085" x="8789988" y="3455988"/>
          <p14:tracePt t="32095" x="8915400" y="3471863"/>
          <p14:tracePt t="32102" x="9018588" y="3479800"/>
          <p14:tracePt t="32112" x="9128125" y="3479800"/>
          <p14:tracePt t="32115" x="9324975" y="3455988"/>
          <p14:tracePt t="32126" x="9404350" y="3448050"/>
          <p14:tracePt t="32131" x="9617075" y="3386138"/>
          <p14:tracePt t="32138" x="9790113" y="3314700"/>
          <p14:tracePt t="32146" x="9859963" y="3282950"/>
          <p14:tracePt t="32152" x="10034588" y="3181350"/>
          <p14:tracePt t="32162" x="10183813" y="3094038"/>
          <p14:tracePt t="32168" x="10301288" y="3016250"/>
          <p14:tracePt t="32179" x="10356850" y="2984500"/>
          <p14:tracePt t="32183" x="10460038" y="2921000"/>
          <p14:tracePt t="32194" x="10561638" y="2873375"/>
          <p14:tracePt t="32201" x="10601325" y="2841625"/>
          <p14:tracePt t="32206" x="10687050" y="2795588"/>
          <p14:tracePt t="32213" x="10821988" y="2700338"/>
          <p14:tracePt t="32221" x="10891838" y="2652713"/>
          <p14:tracePt t="32229" x="10995025" y="2574925"/>
          <p14:tracePt t="32235" x="11096625" y="2495550"/>
          <p14:tracePt t="32247" x="11199813" y="2393950"/>
          <p14:tracePt t="32252" x="11231563" y="2362200"/>
          <p14:tracePt t="32260" x="11301413" y="2290763"/>
          <p14:tracePt t="32265" x="11356975" y="2236788"/>
          <p14:tracePt t="32277" x="11380788" y="2205038"/>
          <p14:tracePt t="32280" x="11444288" y="2173288"/>
          <p14:tracePt t="32287" x="11498263" y="2133600"/>
          <p14:tracePt t="32296" x="11522075" y="2109788"/>
          <p14:tracePt t="32304" x="11553825" y="2101850"/>
          <p14:tracePt t="32316" x="11561763" y="2101850"/>
          <p14:tracePt t="32320" x="11593513" y="2078038"/>
          <p14:tracePt t="32328" x="11601450" y="2055813"/>
          <p14:tracePt t="32333" x="11609388" y="2032000"/>
          <p14:tracePt t="32345" x="11617325" y="2000250"/>
          <p14:tracePt t="32349" x="11617325" y="1976438"/>
          <p14:tracePt t="32355" x="11617325" y="1912938"/>
          <p14:tracePt t="32363" x="11617325" y="1865313"/>
          <p14:tracePt t="32370" x="11617325" y="1843088"/>
          <p14:tracePt t="32379" x="11617325" y="1763713"/>
          <p14:tracePt t="32385" x="11617325" y="1700213"/>
          <p14:tracePt t="32396" x="11593513" y="1646238"/>
          <p14:tracePt t="32400" x="11577638" y="1630363"/>
          <p14:tracePt t="32411" x="11537950" y="1566863"/>
          <p14:tracePt t="32418" x="11476038" y="1495425"/>
          <p14:tracePt t="32429" x="11460163" y="1465263"/>
          <p14:tracePt t="32433" x="11380788" y="1401763"/>
          <p14:tracePt t="32438" x="11309350" y="1354138"/>
          <p14:tracePt t="32446" x="11255375" y="1322388"/>
          <p14:tracePt t="32453" x="11152188" y="1268413"/>
          <p14:tracePt t="32463" x="11002963" y="1204913"/>
          <p14:tracePt t="32468" x="10845800" y="1149350"/>
          <p14:tracePt t="32478" x="10774363" y="1125538"/>
          <p14:tracePt t="32483" x="10617200" y="1101725"/>
          <p14:tracePt t="32495" x="10460038" y="1085850"/>
          <p14:tracePt t="32497" x="10396538" y="1085850"/>
          <p14:tracePt t="32510" x="10239375" y="1085850"/>
          <p14:tracePt t="32516" x="10064750" y="1085850"/>
          <p14:tracePt t="32520" x="10002838" y="1085850"/>
          <p14:tracePt t="32530" x="9813925" y="1085850"/>
          <p14:tracePt t="32536" x="9585325" y="1085850"/>
          <p14:tracePt t="32546" x="9428163" y="1085850"/>
          <p14:tracePt t="32550" x="9285288" y="1085850"/>
          <p14:tracePt t="32560" x="9048750" y="1085850"/>
          <p14:tracePt t="32565" x="8851900" y="1085850"/>
          <p14:tracePt t="32582" x="8694738" y="1085850"/>
          <p14:tracePt t="32587" x="8458200" y="1085850"/>
          <p14:tracePt t="32591" x="8301038" y="1085850"/>
          <p14:tracePt t="32597" x="8175625" y="1085850"/>
          <p14:tracePt t="32603" x="8026400" y="1085850"/>
          <p14:tracePt t="32614" x="7867650" y="1085850"/>
          <p14:tracePt t="32619" x="7805738" y="1085850"/>
          <p14:tracePt t="32630" x="7646988" y="1085850"/>
          <p14:tracePt t="32635" x="7505700" y="1085850"/>
          <p14:tracePt t="32646" x="7348538" y="1085850"/>
          <p14:tracePt t="32657" x="7300913" y="1077913"/>
          <p14:tracePt t="32668" x="7151688" y="1055688"/>
          <p14:tracePt t="32670" x="7072313" y="1039813"/>
          <p14:tracePt t="32673" x="7040563" y="1039813"/>
          <p14:tracePt t="32859" x="7040563" y="1047750"/>
          <p14:tracePt t="32867" x="7064375" y="1101725"/>
          <p14:tracePt t="32873" x="7104063" y="1165225"/>
          <p14:tracePt t="32881" x="7119938" y="1204913"/>
          <p14:tracePt t="32888" x="7175500" y="1290638"/>
          <p14:tracePt t="32898" x="7213600" y="1354138"/>
          <p14:tracePt t="32903" x="7237413" y="1385888"/>
          <p14:tracePt t="32913" x="7285038" y="1471613"/>
          <p14:tracePt t="32918" x="7332663" y="1543050"/>
          <p14:tracePt t="32930" x="7364413" y="1590675"/>
          <p14:tracePt t="32933" x="7426325" y="1662113"/>
          <p14:tracePt t="32941" x="7529513" y="1747838"/>
          <p14:tracePt t="32948" x="7616825" y="1827213"/>
          <p14:tracePt t="32955" x="7670800" y="1858963"/>
          <p14:tracePt t="32964" x="7821613" y="1952625"/>
          <p14:tracePt t="32982" x="8010525" y="2078038"/>
          <p14:tracePt t="32985" x="8143875" y="2157413"/>
          <p14:tracePt t="33002" x="8269288" y="2228850"/>
          <p14:tracePt t="33012" x="8332788" y="2274888"/>
          <p14:tracePt t="33015" x="8380413" y="2314575"/>
          <p14:tracePt t="33023" x="8434388" y="2338388"/>
          <p14:tracePt t="33030" x="8458200" y="2362200"/>
          <p14:tracePt t="33041" x="8529638" y="2425700"/>
          <p14:tracePt t="33048" x="8601075" y="2471738"/>
          <p14:tracePt t="33065" x="8632825" y="2503488"/>
          <p14:tracePt t="33069" x="8805863" y="2622550"/>
          <p14:tracePt t="33079" x="8821738" y="2644775"/>
          <p14:tracePt t="33083" x="8883650" y="2684463"/>
          <p14:tracePt t="33090" x="8955088" y="2732088"/>
          <p14:tracePt t="33098" x="9042400" y="2779713"/>
          <p14:tracePt t="33105" x="9096375" y="2803525"/>
          <p14:tracePt t="33114" x="9199563" y="2849563"/>
          <p14:tracePt t="33120" x="9324975" y="2889250"/>
          <p14:tracePt t="33134" x="9364663" y="2897188"/>
          <p14:tracePt t="33136" x="9490075" y="2928938"/>
          <p14:tracePt t="33146" x="9617075" y="2952750"/>
          <p14:tracePt t="33150" x="9671050" y="2960688"/>
          <p14:tracePt t="33160" x="9750425" y="2960688"/>
          <p14:tracePt t="33165" x="9907588" y="2960688"/>
          <p14:tracePt t="33173" x="10042525" y="2960688"/>
          <p14:tracePt t="33181" x="10112375" y="2960688"/>
          <p14:tracePt t="33188" x="10269538" y="2944813"/>
          <p14:tracePt t="33198" x="10460038" y="2944813"/>
          <p14:tracePt t="33213" x="10798175" y="2913063"/>
          <p14:tracePt t="33218" x="11002963" y="2897188"/>
          <p14:tracePt t="33228" x="11080750" y="2889250"/>
          <p14:tracePt t="33233" x="11271250" y="2827338"/>
          <p14:tracePt t="33240" x="11476038" y="2747963"/>
          <p14:tracePt t="33248" x="11657013" y="2660650"/>
          <p14:tracePt t="33255" x="11726863" y="2598738"/>
          <p14:tracePt t="33265" x="11885613" y="2487613"/>
          <p14:tracePt t="33270" x="12003088" y="2409825"/>
          <p14:tracePt t="33281" x="12074525" y="2362200"/>
          <p14:tracePt t="33285" x="12144375" y="2314575"/>
          <p14:tracePt t="33450" x="12096750" y="1566863"/>
          <p14:tracePt t="33458" x="12034838" y="1511300"/>
          <p14:tracePt t="33466" x="11947525" y="1449388"/>
          <p14:tracePt t="33473" x="11861800" y="1401763"/>
          <p14:tracePt t="33480" x="11822113" y="1385888"/>
          <p14:tracePt t="33487" x="11734800" y="1322388"/>
          <p14:tracePt t="33497" x="11664950" y="1274763"/>
          <p14:tracePt t="33503" x="11585575" y="1236663"/>
          <p14:tracePt t="33512" x="11498263" y="1204913"/>
          <p14:tracePt t="33518" x="11380788" y="1165225"/>
          <p14:tracePt t="33530" x="11333163" y="1157288"/>
          <p14:tracePt t="33534" x="11231563" y="1117600"/>
          <p14:tracePt t="33540" x="11104563" y="1093788"/>
          <p14:tracePt t="33548" x="10963275" y="1063625"/>
          <p14:tracePt t="33557" x="10907713" y="1055688"/>
          <p14:tracePt t="33567" x="10766425" y="1031875"/>
          <p14:tracePt t="33570" x="10609263" y="1016000"/>
          <p14:tracePt t="33581" x="10545763" y="1008063"/>
          <p14:tracePt t="33620" x="9931400" y="1008063"/>
          <p14:tracePt t="33624" x="9774238" y="1008063"/>
          <p14:tracePt t="33631" x="9710738" y="1008063"/>
          <p14:tracePt t="33638" x="9553575" y="1008063"/>
          <p14:tracePt t="33647" x="9380538" y="1008063"/>
          <p14:tracePt t="33653" x="9317038" y="1008063"/>
          <p14:tracePt t="33665" x="9159875" y="1008063"/>
          <p14:tracePt t="33668" x="9026525" y="1008063"/>
          <p14:tracePt t="33680" x="8955088" y="1008063"/>
          <p14:tracePt t="33683" x="8829675" y="1008063"/>
          <p14:tracePt t="33693" x="8718550" y="1031875"/>
          <p14:tracePt t="33701" x="8593138" y="1063625"/>
          <p14:tracePt t="33706" x="8529638" y="1063625"/>
          <p14:tracePt t="33714" x="8380413" y="1085850"/>
          <p14:tracePt t="33721" x="8237538" y="1109663"/>
          <p14:tracePt t="33731" x="8175625" y="1125538"/>
          <p14:tracePt t="33735" x="8056563" y="1149350"/>
          <p14:tracePt t="33746" x="7931150" y="1173163"/>
          <p14:tracePt t="33750" x="7867650" y="1196975"/>
          <p14:tracePt t="33758" x="7781925" y="1220788"/>
          <p14:tracePt t="33765" x="7678738" y="1260475"/>
          <p14:tracePt t="33773" x="7585075" y="1290638"/>
          <p14:tracePt t="33781" x="7553325" y="1314450"/>
          <p14:tracePt t="33788" x="7466013" y="1346200"/>
          <p14:tracePt t="33798" x="7364413" y="1409700"/>
          <p14:tracePt t="33803" x="7332663" y="1417638"/>
          <p14:tracePt t="33813" x="7213600" y="1457325"/>
          <p14:tracePt t="33818" x="7119938" y="1495425"/>
          <p14:tracePt t="33834" x="6978650" y="1543050"/>
          <p14:tracePt t="33843" x="6899275" y="1566863"/>
          <p14:tracePt t="33850" x="6819900" y="1566863"/>
          <p14:tracePt t="33855" x="6765925" y="1574800"/>
          <p14:tracePt t="33865" x="6702425" y="1574800"/>
          <p14:tracePt t="33871" x="6623050" y="1582738"/>
          <p14:tracePt t="33880" x="6584950" y="1590675"/>
          <p14:tracePt t="33885" x="6505575" y="1606550"/>
          <p14:tracePt t="33895" x="6481763" y="1614488"/>
          <p14:tracePt t="34060" x="6489700" y="1654175"/>
          <p14:tracePt t="34068" x="6545263" y="1708150"/>
          <p14:tracePt t="34077" x="6577013" y="1739900"/>
          <p14:tracePt t="34085" x="6646863" y="1795463"/>
          <p14:tracePt t="34089" x="6765925" y="1865313"/>
          <p14:tracePt t="34099" x="6789738" y="1889125"/>
          <p14:tracePt t="34103" x="6923088" y="1968500"/>
          <p14:tracePt t="34112" x="7072313" y="2047875"/>
          <p14:tracePt t="34118" x="7127875" y="2085975"/>
          <p14:tracePt t="34127" x="7277100" y="2165350"/>
          <p14:tracePt t="34134" x="7426325" y="2228850"/>
          <p14:tracePt t="34140" x="7513638" y="2282825"/>
          <p14:tracePt t="34149" x="7702550" y="2354263"/>
          <p14:tracePt t="34155" x="7994650" y="2463800"/>
          <p14:tracePt t="34165" x="8269288" y="2574925"/>
          <p14:tracePt t="34173" x="8380413" y="2614613"/>
          <p14:tracePt t="34182" x="8561388" y="2652713"/>
          <p14:tracePt t="34185" x="8750300" y="2692400"/>
          <p14:tracePt t="34195" x="8829675" y="2708275"/>
          <p14:tracePt t="34202" x="9034463" y="2740025"/>
          <p14:tracePt t="34208" x="9215438" y="2763838"/>
          <p14:tracePt t="34216" x="9293225" y="2763838"/>
          <p14:tracePt t="34223" x="9450388" y="2787650"/>
          <p14:tracePt t="34232" x="9577388" y="2803525"/>
          <p14:tracePt t="34238" x="9694863" y="2827338"/>
          <p14:tracePt t="34248" x="9742488" y="2841625"/>
          <p14:tracePt t="34253" x="9867900" y="2865438"/>
          <p14:tracePt t="34269" x="10050463" y="2889250"/>
          <p14:tracePt t="34275" x="10175875" y="2897188"/>
          <p14:tracePt t="34283" x="10301288" y="2897188"/>
          <p14:tracePt t="34292" x="10364788" y="2897188"/>
          <p14:tracePt t="34301" x="10521950" y="2897188"/>
          <p14:tracePt t="34305" x="10664825" y="2897188"/>
          <p14:tracePt t="34316" x="10806113" y="2865438"/>
          <p14:tracePt t="34320" x="10875963" y="2849563"/>
          <p14:tracePt t="34332" x="11002963" y="2819400"/>
          <p14:tracePt t="34335" x="11104563" y="2787650"/>
          <p14:tracePt t="34347" x="11152188" y="2763838"/>
          <p14:tracePt t="34350" x="11255375" y="2724150"/>
          <p14:tracePt t="34357" x="11356975" y="2676525"/>
          <p14:tracePt t="34365" x="11428413" y="2638425"/>
          <p14:tracePt t="34373" x="11482388" y="2582863"/>
          <p14:tracePt t="34383" x="11545888" y="2511425"/>
          <p14:tracePt t="34388" x="11577638" y="2425700"/>
          <p14:tracePt t="34398" x="11601450" y="2386013"/>
          <p14:tracePt t="34403" x="11641138" y="2259013"/>
          <p14:tracePt t="34415" x="11664950" y="2109788"/>
          <p14:tracePt t="34418" x="11672888" y="2062163"/>
          <p14:tracePt t="34427" x="11695113" y="1952625"/>
          <p14:tracePt t="34434" x="11710988" y="1835150"/>
          <p14:tracePt t="34440" x="11710988" y="1803400"/>
          <p14:tracePt t="34449" x="11718925" y="1716088"/>
          <p14:tracePt t="34455" x="11718925" y="1622425"/>
          <p14:tracePt t="34466" x="11718925" y="1574800"/>
          <p14:tracePt t="34482" x="11718925" y="1511300"/>
          <p14:tracePt t="34501" x="11672888" y="1433513"/>
          <p14:tracePt t="34504" x="11633200" y="1377950"/>
          <p14:tracePt t="34508" x="11553825" y="1306513"/>
          <p14:tracePt t="34516" x="11514138" y="1274763"/>
          <p14:tracePt t="34525" x="11412538" y="1196975"/>
          <p14:tracePt t="34533" x="11263313" y="1117600"/>
          <p14:tracePt t="34538" x="11074400" y="1008063"/>
          <p14:tracePt t="34548" x="10987088" y="968375"/>
          <p14:tracePt t="34552" x="10798175" y="881063"/>
          <p14:tracePt t="34564" x="10561638" y="795338"/>
          <p14:tracePt t="34568" x="10482263" y="771525"/>
          <p14:tracePt t="34575" x="10340975" y="747713"/>
          <p14:tracePt t="34583" x="10144125" y="731838"/>
          <p14:tracePt t="34598" x="10042525" y="723900"/>
          <p14:tracePt t="34600" x="9907588" y="723900"/>
          <p14:tracePt t="34605" x="9750425" y="708025"/>
          <p14:tracePt t="34617" x="9577388" y="708025"/>
          <p14:tracePt t="34620" x="9513888" y="708025"/>
          <p14:tracePt t="34633" x="9340850" y="692150"/>
          <p14:tracePt t="34636" x="9072563" y="661988"/>
          <p14:tracePt t="34643" x="8970963" y="654050"/>
          <p14:tracePt t="34650" x="8702675" y="622300"/>
          <p14:tracePt t="34659" x="8396288" y="582613"/>
          <p14:tracePt t="34667" x="8301038" y="574675"/>
          <p14:tracePt t="34673" x="8080375" y="558800"/>
          <p14:tracePt t="34682" x="7915275" y="558800"/>
          <p14:tracePt t="34687" x="7805738" y="558800"/>
          <p14:tracePt t="34698" x="7742238" y="558800"/>
          <p14:tracePt t="34703" x="7670800" y="558800"/>
          <p14:tracePt t="34861" x="7670800" y="566738"/>
          <p14:tracePt t="34868" x="7662863" y="582613"/>
          <p14:tracePt t="34875" x="7646988" y="622300"/>
          <p14:tracePt t="34883" x="7631113" y="646113"/>
          <p14:tracePt t="34904" x="7577138" y="811213"/>
          <p14:tracePt t="34906" x="7553325" y="874713"/>
          <p14:tracePt t="34916" x="7545388" y="904875"/>
          <p14:tracePt t="34920" x="7521575" y="952500"/>
          <p14:tracePt t="34932" x="7505700" y="968375"/>
          <p14:tracePt t="34936" x="7497763" y="1008063"/>
          <p14:tracePt t="34943" x="7473950" y="1031875"/>
          <p14:tracePt t="34950" x="7458075" y="1055688"/>
          <p14:tracePt t="34960" x="7442200" y="1085850"/>
          <p14:tracePt t="34969" x="7404100" y="1125538"/>
          <p14:tracePt t="34973" x="7388225" y="1149350"/>
          <p14:tracePt t="34983" x="7380288" y="1157288"/>
          <p14:tracePt t="34988" x="7380288" y="1165225"/>
          <p14:tracePt t="34999" x="7380288" y="1196975"/>
          <p14:tracePt t="35003" x="7380288" y="1212850"/>
          <p14:tracePt t="35011" x="7380288" y="1228725"/>
          <p14:tracePt t="35018" x="7380288" y="1274763"/>
          <p14:tracePt t="35025" x="7380288" y="1338263"/>
          <p14:tracePt t="35033" x="7388225" y="1362075"/>
          <p14:tracePt t="35040" x="7404100" y="1425575"/>
          <p14:tracePt t="35064" x="7418388" y="1511300"/>
          <p14:tracePt t="35067" x="7442200" y="1582738"/>
          <p14:tracePt t="35070" x="7473950" y="1638300"/>
          <p14:tracePt t="35083" x="7505700" y="1676400"/>
          <p14:tracePt t="35087" x="7553325" y="1747838"/>
          <p14:tracePt t="35093" x="7654925" y="1827213"/>
          <p14:tracePt t="35101" x="7758113" y="1889125"/>
          <p14:tracePt t="35117" x="7978775" y="1976438"/>
          <p14:tracePt t="35123" x="8135938" y="2024063"/>
          <p14:tracePt t="35133" x="8207375" y="2039938"/>
          <p14:tracePt t="35138" x="8420100" y="2117725"/>
          <p14:tracePt t="35148" x="8601075" y="2212975"/>
          <p14:tracePt t="35152" x="8670925" y="2228850"/>
          <p14:tracePt t="35163" x="8797925" y="2282825"/>
          <p14:tracePt t="35171" x="8947150" y="2346325"/>
          <p14:tracePt t="35175" x="9056688" y="2401888"/>
          <p14:tracePt t="35184" x="9128125" y="2433638"/>
          <p14:tracePt t="35192" x="9245600" y="2487613"/>
          <p14:tracePt t="35200" x="9340850" y="2535238"/>
          <p14:tracePt t="35205" x="9412288" y="2559050"/>
          <p14:tracePt t="35214" x="9545638" y="2622550"/>
          <p14:tracePt t="35220" x="9710738" y="2692400"/>
          <p14:tracePt t="35230" x="9798050" y="2732088"/>
          <p14:tracePt t="35235" x="9986963" y="2819400"/>
          <p14:tracePt t="35243" x="10199688" y="2921000"/>
          <p14:tracePt t="35251" x="10364788" y="2976563"/>
          <p14:tracePt t="35260" x="10436225" y="2984500"/>
          <p14:tracePt t="35267" x="10561638" y="3008313"/>
          <p14:tracePt t="35273" x="10656888" y="3008313"/>
          <p14:tracePt t="35284" x="10679113" y="3008313"/>
          <p14:tracePt t="35288" x="10742613" y="3000375"/>
          <p14:tracePt t="35302" x="10798175" y="2960688"/>
          <p14:tracePt t="35306" x="10806113" y="2944813"/>
          <p14:tracePt t="35310" x="10837863" y="2905125"/>
          <p14:tracePt t="35318" x="10869613" y="2865438"/>
          <p14:tracePt t="35326" x="10883900" y="2827338"/>
          <p14:tracePt t="35334" x="10883900" y="2819400"/>
          <p14:tracePt t="35340" x="10891838" y="2779713"/>
          <p14:tracePt t="35350" x="10899775" y="2740025"/>
          <p14:tracePt t="35357" x="10899775" y="2716213"/>
          <p14:tracePt t="35366" x="10899775" y="2668588"/>
          <p14:tracePt t="35371" x="10899775" y="2622550"/>
          <p14:tracePt t="35381" x="10899775" y="2606675"/>
          <p14:tracePt t="35385" x="10899775" y="2559050"/>
          <p14:tracePt t="35393" x="10899775" y="2511425"/>
          <p14:tracePt t="35400" x="10899775" y="2449513"/>
          <p14:tracePt t="35408" x="10899775" y="2425700"/>
          <p14:tracePt t="35417" x="10899775" y="2346325"/>
          <p14:tracePt t="35422" x="10891838" y="2298700"/>
          <p14:tracePt t="35435" x="10875963" y="2212975"/>
          <p14:tracePt t="35440" x="10853738" y="2133600"/>
          <p14:tracePt t="35448" x="10806113" y="2047875"/>
          <p14:tracePt t="35453" x="10774363" y="1992313"/>
          <p14:tracePt t="35461" x="10734675" y="1920875"/>
          <p14:tracePt t="35469" x="10679113" y="1851025"/>
          <p14:tracePt t="35475" x="10601325" y="1779588"/>
          <p14:tracePt t="35483" x="10577513" y="1731963"/>
          <p14:tracePt t="35492" x="10482263" y="1662113"/>
          <p14:tracePt t="35501" x="10372725" y="1582738"/>
          <p14:tracePt t="35505" x="10333038" y="1566863"/>
          <p14:tracePt t="35515" x="10199688" y="1511300"/>
          <p14:tracePt t="35520" x="10080625" y="1457325"/>
          <p14:tracePt t="35531" x="10034588" y="1441450"/>
          <p14:tracePt t="35536" x="9867900" y="1401763"/>
          <p14:tracePt t="35543" x="9742488" y="1346200"/>
          <p14:tracePt t="35551" x="9577388" y="1274763"/>
          <p14:tracePt t="35557" x="9490075" y="1252538"/>
          <p14:tracePt t="35568" x="9285288" y="1196975"/>
          <p14:tracePt t="35573" x="9072563" y="1165225"/>
          <p14:tracePt t="35583" x="8994775" y="1165225"/>
          <p14:tracePt t="35589" x="8837613" y="1165225"/>
          <p14:tracePt t="35600" x="8678863" y="1165225"/>
          <p14:tracePt t="35603" x="8601075" y="1165225"/>
          <p14:tracePt t="35610" x="8428038" y="1165225"/>
          <p14:tracePt t="35617" x="8253413" y="1165225"/>
          <p14:tracePt t="35640" x="7962900" y="1165225"/>
          <p14:tracePt t="35645" x="7821613" y="1181100"/>
          <p14:tracePt t="35653" x="7616825" y="1204913"/>
          <p14:tracePt t="35656" x="7553325" y="1204913"/>
          <p14:tracePt t="35666" x="7396163" y="1236663"/>
          <p14:tracePt t="35671" x="7237413" y="1252538"/>
          <p14:tracePt t="35678" x="7112000" y="1274763"/>
          <p14:tracePt t="35686" x="7056438" y="1282700"/>
          <p14:tracePt t="35693" x="6962775" y="1322388"/>
          <p14:tracePt t="35702" x="6875463" y="1346200"/>
          <p14:tracePt t="35708" x="6851650" y="1362075"/>
          <p14:tracePt t="35718" x="6789738" y="1385888"/>
          <p14:tracePt t="35723" x="6734175" y="1417638"/>
          <p14:tracePt t="35738" x="6654800" y="1449388"/>
          <p14:tracePt t="35748" x="6592888" y="1457325"/>
          <p14:tracePt t="35752" x="6553200" y="1471613"/>
          <p14:tracePt t="35760" x="6537325" y="1479550"/>
          <p14:tracePt t="35769" x="6497638" y="1503363"/>
          <p14:tracePt t="35775" x="6481763" y="1511300"/>
          <p14:tracePt t="35784" x="6465888" y="1519238"/>
          <p14:tracePt t="35790" x="6442075" y="1543050"/>
          <p14:tracePt t="35801" x="6410325" y="1590675"/>
          <p14:tracePt t="35806" x="6396038" y="1598613"/>
          <p14:tracePt t="35816" x="6364288" y="1630363"/>
          <p14:tracePt t="35820" x="6316663" y="1676400"/>
          <p14:tracePt t="35828" x="6292850" y="1716088"/>
          <p14:tracePt t="35836" x="6276975" y="1739900"/>
          <p14:tracePt t="35843" x="6245225" y="1803400"/>
          <p14:tracePt t="35852" x="6229350" y="1843088"/>
          <p14:tracePt t="35858" x="6221413" y="1881188"/>
          <p14:tracePt t="35868" x="6213475" y="1936750"/>
          <p14:tracePt t="35873" x="6191250" y="1984375"/>
          <p14:tracePt t="35883" x="6191250" y="2008188"/>
          <p14:tracePt t="35887" x="6183313" y="2062163"/>
          <p14:tracePt t="35899" x="6183313" y="2093913"/>
          <p14:tracePt t="35903" x="6191250" y="2133600"/>
          <p14:tracePt t="35910" x="6205538" y="2149475"/>
          <p14:tracePt t="35918" x="6261100" y="2205038"/>
          <p14:tracePt t="35926" x="6332538" y="2252663"/>
          <p14:tracePt t="35934" x="6372225" y="2266950"/>
          <p14:tracePt t="35940" x="6465888" y="2322513"/>
          <p14:tracePt t="35950" x="6569075" y="2370138"/>
          <p14:tracePt t="35955" x="6600825" y="2386013"/>
          <p14:tracePt t="35967" x="6662738" y="2433638"/>
          <p14:tracePt t="35970" x="6734175" y="2479675"/>
          <p14:tracePt t="35978" x="6805613" y="2527300"/>
          <p14:tracePt t="35986" x="6827838" y="2543175"/>
          <p14:tracePt t="35993" x="6883400" y="2574925"/>
          <p14:tracePt t="36001" x="6938963" y="2622550"/>
          <p14:tracePt t="36009" x="6962775" y="2630488"/>
          <p14:tracePt t="36018" x="7016750" y="2660650"/>
          <p14:tracePt t="36022" x="7080250" y="2668588"/>
          <p14:tracePt t="36034" x="7096125" y="2668588"/>
          <p14:tracePt t="36038" x="7159625" y="2668588"/>
          <p14:tracePt t="36046" x="7221538" y="2652713"/>
          <p14:tracePt t="36069" x="7300913" y="2582863"/>
          <p14:tracePt t="36075" x="7316788" y="2551113"/>
          <p14:tracePt t="36084" x="7316788" y="2527300"/>
          <p14:tracePt t="36090" x="7316788" y="2503488"/>
          <p14:tracePt t="36102" x="7316788" y="2463800"/>
          <p14:tracePt t="36105" x="7316788" y="2449513"/>
          <p14:tracePt t="36116" x="7316788" y="2417763"/>
          <p14:tracePt t="36121" x="7316788" y="2393950"/>
          <p14:tracePt t="36128" x="7316788" y="2354263"/>
          <p14:tracePt t="36136" x="7316788" y="2338388"/>
          <p14:tracePt t="36143" x="7316788" y="2306638"/>
          <p14:tracePt t="36153" x="7316788" y="2282825"/>
          <p14:tracePt t="36158" x="7316788" y="2274888"/>
          <p14:tracePt t="36169" x="7308850" y="2252663"/>
          <p14:tracePt t="36173" x="7300913" y="2228850"/>
          <p14:tracePt t="36183" x="7292975" y="2205038"/>
          <p14:tracePt t="36188" x="7269163" y="2157413"/>
          <p14:tracePt t="36196" x="7253288" y="2141538"/>
          <p14:tracePt t="36204" x="7237413" y="2117725"/>
          <p14:tracePt t="36210" x="7221538" y="2109788"/>
          <p14:tracePt t="36218" x="7207250" y="2101850"/>
          <p14:tracePt t="36236" x="7199313" y="2093913"/>
          <p14:tracePt t="36240" x="7183438" y="2093913"/>
          <p14:tracePt t="36249" x="7167563" y="2093913"/>
          <p14:tracePt t="36257" x="7159625" y="2093913"/>
          <p14:tracePt t="36266" x="7151688" y="2093913"/>
          <p14:tracePt t="36270" x="7143750" y="2093913"/>
          <p14:tracePt t="36277" x="7127875" y="2093913"/>
          <p14:tracePt t="36293" x="7112000" y="2101850"/>
          <p14:tracePt t="36308" x="7104063" y="2101850"/>
          <p14:tracePt t="36587" x="7088188" y="2109788"/>
          <p14:tracePt t="36593" x="7040563" y="2133600"/>
          <p14:tracePt t="36602" x="6954838" y="2181225"/>
          <p14:tracePt t="36608" x="6867525" y="2244725"/>
          <p14:tracePt t="36617" x="6827838" y="2274888"/>
          <p14:tracePt t="36623" x="6710363" y="2338388"/>
          <p14:tracePt t="36635" x="6607175" y="2401888"/>
          <p14:tracePt t="36638" x="6537325" y="2449513"/>
          <p14:tracePt t="36645" x="6505575" y="2479675"/>
          <p14:tracePt t="36657" x="6450013" y="2519363"/>
          <p14:tracePt t="36661" x="6380163" y="2582863"/>
          <p14:tracePt t="36670" x="6364288" y="2598738"/>
          <p14:tracePt t="36675" x="6308725" y="2652713"/>
          <p14:tracePt t="36685" x="6253163" y="2700338"/>
          <p14:tracePt t="36690" x="6237288" y="2724150"/>
          <p14:tracePt t="36703" x="6197600" y="2763838"/>
          <p14:tracePt t="36705" x="6151563" y="2803525"/>
          <p14:tracePt t="36713" x="6096000" y="2881313"/>
          <p14:tracePt t="36723" x="6048375" y="2913063"/>
          <p14:tracePt t="36728" x="6016625" y="2952750"/>
          <p14:tracePt t="36736" x="6008688" y="2968625"/>
          <p14:tracePt t="36743" x="5994400" y="2984500"/>
          <p14:tracePt t="36752" x="5986463" y="3000375"/>
          <p14:tracePt t="36759" x="5970588" y="3016250"/>
          <p14:tracePt t="36771" x="5962650" y="3032125"/>
          <p14:tracePt t="36773" x="5946775" y="3062288"/>
          <p14:tracePt t="36783" x="5915025" y="3086100"/>
          <p14:tracePt t="36791" x="5907088" y="3101975"/>
          <p14:tracePt t="36795" x="5891213" y="3109913"/>
          <p14:tracePt t="36804" x="5875338" y="3125788"/>
          <p14:tracePt t="36810" x="5867400" y="3133725"/>
          <p14:tracePt t="36819" x="5867400" y="3141663"/>
          <p14:tracePt t="36825" x="5859463" y="3149600"/>
          <p14:tracePt t="36836" x="5851525" y="3157538"/>
          <p14:tracePt t="36840" x="5843588" y="3157538"/>
          <p14:tracePt t="36851" x="5827713" y="3157538"/>
          <p14:tracePt t="36859" x="5819775" y="3157538"/>
          <p14:tracePt t="36863" x="5811838" y="3157538"/>
          <p14:tracePt t="36870" x="5803900" y="3165475"/>
          <p14:tracePt t="36878" x="5789613" y="3173413"/>
          <p14:tracePt t="36885" x="5773738" y="3173413"/>
          <p14:tracePt t="36895" x="5765800" y="3173413"/>
          <p14:tracePt t="36904" x="5749925" y="3181350"/>
          <p14:tracePt t="36908" x="5734050" y="3181350"/>
          <p14:tracePt t="36917" x="5726113" y="3189288"/>
          <p14:tracePt t="36924" x="5718175" y="3189288"/>
          <p14:tracePt t="36934" x="5702300" y="3197225"/>
          <p14:tracePt t="36938" x="5686425" y="3205163"/>
          <p14:tracePt t="36945" x="5678488" y="3205163"/>
          <p14:tracePt t="36963" x="5670550" y="3213100"/>
          <p14:tracePt t="36974" x="5662613" y="3213100"/>
          <p14:tracePt t="36979" x="5646738" y="3221038"/>
          <p14:tracePt t="36985" x="5638800" y="3221038"/>
          <p14:tracePt t="36990" x="5630863" y="3228975"/>
          <p14:tracePt t="37003" x="5607050" y="3228975"/>
          <p14:tracePt t="37006" x="5561013" y="3259138"/>
          <p14:tracePt t="37013" x="5521325" y="3267075"/>
          <p14:tracePt t="37020" x="5497513" y="3282950"/>
          <p14:tracePt t="37028" x="5449888" y="3306763"/>
          <p14:tracePt t="37037" x="5364163" y="3338513"/>
          <p14:tracePt t="37043" x="5324475" y="3362325"/>
          <p14:tracePt t="37055" x="5253038" y="3386138"/>
          <p14:tracePt t="37059" x="5229225" y="3402013"/>
          <p14:tracePt t="37069" x="5205413" y="3409950"/>
          <p14:tracePt t="37073" x="5151438" y="3440113"/>
          <p14:tracePt t="37088" x="5087938" y="3479800"/>
          <p14:tracePt t="37098" x="5072063" y="3487738"/>
          <p14:tracePt t="37104" x="5016500" y="3511550"/>
          <p14:tracePt t="37110" x="4970463" y="3535363"/>
          <p14:tracePt t="37120" x="4954588" y="3543300"/>
          <p14:tracePt t="37125" x="4899025" y="3575050"/>
          <p14:tracePt t="37136" x="4843463" y="3598863"/>
          <p14:tracePt t="37140" x="4819650" y="3622675"/>
          <p14:tracePt t="37151" x="4787900" y="3660775"/>
          <p14:tracePt t="37156" x="4725988" y="3763963"/>
          <p14:tracePt t="37163" x="4686300" y="3833813"/>
          <p14:tracePt t="37171" x="4654550" y="3952875"/>
          <p14:tracePt t="37178" x="4598988" y="4110038"/>
          <p14:tracePt t="37193" x="4568825" y="4275138"/>
          <p14:tracePt t="37203" x="4568825" y="4338638"/>
          <p14:tracePt t="37208" x="4568825" y="4370388"/>
          <p14:tracePt t="37217" x="4568825" y="4386263"/>
          <p14:tracePt t="37223" x="4568825" y="4394200"/>
          <p14:tracePt t="37235" x="4568825" y="4402138"/>
          <p14:tracePt t="37298" x="4568825" y="4394200"/>
          <p14:tracePt t="37305" x="4568825" y="4386263"/>
          <p14:tracePt t="37315" x="4568825" y="4362450"/>
          <p14:tracePt t="37322" x="4568825" y="4354513"/>
          <p14:tracePt t="37328" x="4568825" y="4314825"/>
          <p14:tracePt t="37337" x="4568825" y="4283075"/>
          <p14:tracePt t="37343" x="4568825" y="4275138"/>
          <p14:tracePt t="37353" x="4568825" y="4267200"/>
          <p14:tracePt t="37358" x="4560888" y="4251325"/>
          <p14:tracePt t="37369" x="4560888" y="4243388"/>
          <p14:tracePt t="37373" x="4552950" y="4235450"/>
          <p14:tracePt t="37381" x="4552950" y="4227513"/>
          <p14:tracePt t="37391" x="4545013" y="4227513"/>
          <p14:tracePt t="37395" x="4545013" y="4219575"/>
          <p14:tracePt t="37404" x="4537075" y="4219575"/>
          <p14:tracePt t="37411" x="4529138" y="4213225"/>
          <p14:tracePt t="37420" x="4521200" y="4205288"/>
          <p14:tracePt t="37435" x="4505325" y="4197350"/>
          <p14:tracePt t="37440" x="4505325" y="4189413"/>
          <p14:tracePt t="37453" x="4497388" y="4189413"/>
          <p14:tracePt t="37456" x="4497388" y="4181475"/>
          <p14:tracePt t="37973" x="4489450" y="4181475"/>
          <p14:tracePt t="37980" x="4457700" y="4157663"/>
          <p14:tracePt t="37995" x="4449763" y="4157663"/>
          <p14:tracePt t="38004" x="4449763" y="4149725"/>
          <p14:tracePt t="38011" x="4441825" y="4141788"/>
          <p14:tracePt t="38026" x="4433888" y="4141788"/>
          <p14:tracePt t="38036" x="4425950" y="4125913"/>
          <p14:tracePt t="38078" x="4425950" y="4117975"/>
          <p14:tracePt t="38087" x="4418013" y="4110038"/>
          <p14:tracePt t="38093" x="4418013" y="4102100"/>
          <p14:tracePt t="38108" x="4410075" y="4102100"/>
          <p14:tracePt t="38130" x="4402138" y="4094163"/>
          <p14:tracePt t="38145" x="4394200" y="4086225"/>
          <p14:tracePt t="38155" x="4386263" y="4086225"/>
          <p14:tracePt t="38175" x="4386263" y="4078288"/>
          <p14:tracePt t="38188" x="4378325" y="4078288"/>
          <p14:tracePt t="38206" x="4370388" y="4070350"/>
          <p14:tracePt t="38213" x="4370388" y="4062413"/>
          <p14:tracePt t="38221" x="4364038" y="4062413"/>
          <p14:tracePt t="38228" x="4356100" y="4062413"/>
          <p14:tracePt t="38281" x="4348163" y="4062413"/>
          <p14:tracePt t="38355" x="4340225" y="4062413"/>
          <p14:tracePt t="38363" x="4332288" y="4054475"/>
          <p14:tracePt t="38371" x="4324350" y="4054475"/>
          <p14:tracePt t="38402" x="4316413" y="4046538"/>
          <p14:tracePt t="39278" x="4300538" y="4046538"/>
          <p14:tracePt t="39289" x="4284663" y="4046538"/>
          <p14:tracePt t="39294" x="4276725" y="4046538"/>
          <p14:tracePt t="39301" x="4268788" y="4046538"/>
          <p14:tracePt t="53690" x="4244975" y="4000500"/>
          <p14:tracePt t="53693" x="4189413" y="3929063"/>
          <p14:tracePt t="53695" x="4119563" y="3833813"/>
          <p14:tracePt t="53697" x="4119563" y="3803650"/>
          <p14:tracePt t="53701" x="4159250" y="3479800"/>
          <p14:tracePt t="53710" x="4159250" y="3463925"/>
          <p14:tracePt t="53715" x="4135438" y="3432175"/>
          <p14:tracePt t="53727" x="4111625" y="3394075"/>
          <p14:tracePt t="53738" x="4111625" y="3370263"/>
          <p14:tracePt t="53745" x="4111625" y="3338513"/>
          <p14:tracePt t="53753" x="4111625" y="3322638"/>
          <p14:tracePt t="53762" x="4143375" y="3282950"/>
          <p14:tracePt t="53768" x="4173538" y="3228975"/>
          <p14:tracePt t="53778" x="4189413" y="3213100"/>
          <p14:tracePt t="53783" x="4244975" y="3181350"/>
          <p14:tracePt t="53792" x="4260850" y="3157538"/>
          <p14:tracePt t="53799" x="4268788" y="3149600"/>
          <p14:tracePt t="53806" x="4276725" y="3133725"/>
          <p14:tracePt t="53813" x="4284663" y="3133725"/>
          <p14:tracePt t="53835" x="4284663" y="3125788"/>
          <p14:tracePt t="54009" x="4394200" y="3157538"/>
          <p14:tracePt t="54016" x="5119688" y="3417888"/>
          <p14:tracePt t="54024" x="5734050" y="3629025"/>
          <p14:tracePt t="54032" x="6000750" y="3740150"/>
          <p14:tracePt t="54038" x="6465888" y="3960813"/>
          <p14:tracePt t="54045" x="6638925" y="4016375"/>
          <p14:tracePt t="54064" x="6742113" y="4070350"/>
          <p14:tracePt t="54079" x="6765925" y="4094163"/>
          <p14:tracePt t="54083" x="6765925" y="4102100"/>
          <p14:tracePt t="54090" x="6773863" y="4110038"/>
          <p14:tracePt t="54098" x="6773863" y="4117975"/>
          <p14:tracePt t="54109" x="6781800" y="4125913"/>
          <p14:tracePt t="54115" x="6789738" y="4133850"/>
          <p14:tracePt t="54120" x="6835775" y="4205288"/>
          <p14:tracePt t="54130" x="6867525" y="4243388"/>
          <p14:tracePt t="54135" x="6954838" y="4314825"/>
          <p14:tracePt t="54145" x="7072313" y="4394200"/>
          <p14:tracePt t="54151" x="7112000" y="4416425"/>
          <p14:tracePt t="54160" x="7229475" y="4495800"/>
          <p14:tracePt t="54165" x="7348538" y="4575175"/>
          <p14:tracePt t="54176" x="7404100" y="4613275"/>
          <p14:tracePt t="54180" x="7442200" y="4629150"/>
          <p14:tracePt t="54188" x="7473950" y="4637088"/>
          <p14:tracePt t="54196" x="7529513" y="4652963"/>
          <p14:tracePt t="54202" x="7537450" y="4660900"/>
          <p14:tracePt t="54212" x="7545388" y="4660900"/>
          <p14:tracePt t="54991" x="7537450" y="4660900"/>
          <p14:tracePt t="54998" x="7529513" y="4660900"/>
          <p14:tracePt t="55035" x="7521575" y="4660900"/>
          <p14:tracePt t="55050" x="7513638" y="4660900"/>
          <p14:tracePt t="55061" x="7505700" y="4660900"/>
          <p14:tracePt t="55066" x="7481888" y="4652963"/>
          <p14:tracePt t="55073" x="7458075" y="4629150"/>
          <p14:tracePt t="55082" x="7450138" y="4629150"/>
          <p14:tracePt t="55088" x="7434263" y="4613275"/>
          <p14:tracePt t="55097" x="7412038" y="4605338"/>
          <p14:tracePt t="55103" x="7396163" y="4591050"/>
          <p14:tracePt t="55114" x="7364413" y="4567238"/>
          <p14:tracePt t="55118" x="7340600" y="4559300"/>
          <p14:tracePt t="55130" x="7332663" y="4551363"/>
          <p14:tracePt t="55133" x="7316788" y="4535488"/>
          <p14:tracePt t="55140" x="7292975" y="4519613"/>
          <p14:tracePt t="55152" x="7269163" y="4495800"/>
          <p14:tracePt t="55155" x="7261225" y="4495800"/>
          <p14:tracePt t="55164" x="7253288" y="4487863"/>
          <p14:tracePt t="55182" x="7245350" y="4487863"/>
          <p14:tracePt t="55187" x="7245350" y="4479925"/>
          <p14:tracePt t="55270" x="7245350" y="4471988"/>
          <p14:tracePt t="55284" x="7245350" y="4456113"/>
          <p14:tracePt t="55298" x="7237413" y="4456113"/>
          <p14:tracePt t="55299" x="7237413" y="4448175"/>
          <p14:tracePt t="55358" x="7237413" y="4440238"/>
          <p14:tracePt t="55380" x="7237413" y="4432300"/>
          <p14:tracePt t="55388" x="7237413" y="4424363"/>
          <p14:tracePt t="55397" x="7237413" y="4416425"/>
          <p14:tracePt t="55415" x="7237413" y="4408488"/>
          <p14:tracePt t="55530" x="7229475" y="4408488"/>
          <p14:tracePt t="55538" x="7229475" y="4402138"/>
          <p14:tracePt t="55548" x="7221538" y="4402138"/>
          <p14:tracePt t="55553" x="7207250" y="4394200"/>
          <p14:tracePt t="55562" x="7199313" y="4378325"/>
          <p14:tracePt t="55569" x="7183438" y="4370388"/>
          <p14:tracePt t="55578" x="7151688" y="4338638"/>
          <p14:tracePt t="55583" x="7127875" y="4314825"/>
          <p14:tracePt t="55591" x="7119938" y="4306888"/>
          <p14:tracePt t="55606" x="7096125" y="4298950"/>
          <p14:tracePt t="55680" x="7088188" y="4298950"/>
          <p14:tracePt t="55718" x="7080250" y="4298950"/>
          <p14:tracePt t="55771" x="7072313" y="4298950"/>
          <p14:tracePt t="55780" x="7064375" y="4298950"/>
          <p14:tracePt t="55785" x="7056438" y="4291013"/>
          <p14:tracePt t="55800" x="7048500" y="4291013"/>
          <p14:tracePt t="55808" x="7048500" y="4283075"/>
          <p14:tracePt t="55823" x="7040563" y="4283075"/>
          <p14:tracePt t="59037" x="7064375" y="4283075"/>
          <p14:tracePt t="59040" x="7096125" y="4283075"/>
          <p14:tracePt t="59042" x="7119938" y="4283075"/>
          <p14:tracePt t="59063" x="7135813" y="4283075"/>
          <p14:tracePt t="59070" x="7143750" y="4283075"/>
          <p14:tracePt t="59079" x="7167563" y="4283075"/>
          <p14:tracePt t="59087" x="7175500" y="4283075"/>
          <p14:tracePt t="59093" x="7191375" y="4283075"/>
          <p14:tracePt t="59103" x="7199313" y="4275138"/>
          <p14:tracePt t="59108" x="7213600" y="4267200"/>
          <p14:tracePt t="59116" x="7253288" y="4243388"/>
          <p14:tracePt t="59123" x="7261225" y="4243388"/>
          <p14:tracePt t="59133" x="7300913" y="4219575"/>
          <p14:tracePt t="59138" x="7396163" y="4165600"/>
          <p14:tracePt t="59145" x="7426325" y="4141788"/>
          <p14:tracePt t="59154" x="7481888" y="4117975"/>
          <p14:tracePt t="59160" x="7553325" y="4086225"/>
          <p14:tracePt t="59171" x="7608888" y="4038600"/>
          <p14:tracePt t="59177" x="7639050" y="4016375"/>
          <p14:tracePt t="59186" x="7726363" y="3960813"/>
          <p14:tracePt t="59190" x="7797800" y="3913188"/>
          <p14:tracePt t="59200" x="7805738" y="3897313"/>
          <p14:tracePt t="59205" x="7843838" y="3857625"/>
          <p14:tracePt t="59214" x="7883525" y="3819525"/>
          <p14:tracePt t="59221" x="7899400" y="3795713"/>
          <p14:tracePt t="59228" x="7931150" y="3763963"/>
          <p14:tracePt t="59238" x="7962900" y="3724275"/>
          <p14:tracePt t="59242" x="7986713" y="3692525"/>
          <p14:tracePt t="59253" x="7994650" y="3692525"/>
          <p14:tracePt t="59258" x="8002588" y="3668713"/>
          <p14:tracePt t="59268" x="8018463" y="3636963"/>
          <p14:tracePt t="59272" x="8018463" y="3622675"/>
          <p14:tracePt t="59280" x="8018463" y="3598863"/>
          <p14:tracePt t="59288" x="8018463" y="3575050"/>
          <p14:tracePt t="59295" x="8018463" y="3559175"/>
          <p14:tracePt t="59303" x="8018463" y="3543300"/>
          <p14:tracePt t="59310" x="8018463" y="3519488"/>
          <p14:tracePt t="59322" x="8018463" y="3495675"/>
          <p14:tracePt t="59326" x="8018463" y="3487738"/>
          <p14:tracePt t="59336" x="8018463" y="3471863"/>
          <p14:tracePt t="59340" x="8002588" y="3463925"/>
          <p14:tracePt t="59353" x="8002588" y="3455988"/>
          <p14:tracePt t="59355" x="8002588" y="3440113"/>
          <p14:tracePt t="59363" x="7986713" y="3425825"/>
          <p14:tracePt t="59370" x="7986713" y="3417888"/>
          <p14:tracePt t="59402" x="7986713" y="3409950"/>
          <p14:tracePt t="59476" x="8002588" y="3425825"/>
          <p14:tracePt t="59484" x="8018463" y="3432175"/>
          <p14:tracePt t="59491" x="8040688" y="3448050"/>
          <p14:tracePt t="59502" x="8056563" y="3455988"/>
          <p14:tracePt t="59505" x="8064500" y="3455988"/>
          <p14:tracePt t="59513" x="8064500" y="3463925"/>
          <p14:tracePt t="59522" x="8072438" y="3463925"/>
          <p14:tracePt t="59537" x="8080375" y="3463925"/>
          <p14:tracePt t="59554" x="8080375" y="3471863"/>
          <p14:tracePt t="59573" x="8088313" y="3471863"/>
          <p14:tracePt t="59590" x="8096250" y="3471863"/>
          <p14:tracePt t="59595" x="8104188" y="3455988"/>
          <p14:tracePt t="59603" x="8112125" y="3425825"/>
          <p14:tracePt t="59622" x="8128000" y="3386138"/>
          <p14:tracePt t="59625" x="8128000" y="3338513"/>
          <p14:tracePt t="59634" x="8128000" y="3322638"/>
          <p14:tracePt t="59640" x="8128000" y="3298825"/>
          <p14:tracePt t="59648" x="8128000" y="3290888"/>
          <p14:tracePt t="59655" x="8128000" y="3275013"/>
          <p14:tracePt t="59662" x="8128000" y="3267075"/>
          <p14:tracePt t="59670" x="8128000" y="3235325"/>
          <p14:tracePt t="59678" x="8128000" y="3221038"/>
          <p14:tracePt t="59687" x="8112125" y="3197225"/>
          <p14:tracePt t="59692" x="8104188" y="3173413"/>
          <p14:tracePt t="59703" x="8080375" y="3141663"/>
          <p14:tracePt t="59709" x="8072438" y="3141663"/>
          <p14:tracePt t="59722" x="8072438" y="3117850"/>
          <p14:tracePt t="59725" x="8056563" y="3101975"/>
          <p14:tracePt t="59730" x="8056563" y="3094038"/>
          <p14:tracePt t="59738" x="8056563" y="3070225"/>
          <p14:tracePt t="59746" x="8048625" y="3046413"/>
          <p14:tracePt t="59755" x="8040688" y="3038475"/>
          <p14:tracePt t="59760" x="8040688" y="3032125"/>
          <p14:tracePt t="59771" x="8040688" y="3024188"/>
          <p14:tracePt t="59791" x="8040688" y="3016250"/>
          <p14:tracePt t="59805" x="8040688" y="3008313"/>
          <p14:tracePt t="59813" x="8032750" y="3000375"/>
          <p14:tracePt t="59821" x="8026400" y="3000375"/>
          <p14:tracePt t="59838" x="7994650" y="2968625"/>
          <p14:tracePt t="59842" x="7939088" y="2905125"/>
          <p14:tracePt t="59856" x="7835900" y="2835275"/>
          <p14:tracePt t="59860" x="7789863" y="2771775"/>
          <p14:tracePt t="59869" x="7670800" y="2668588"/>
          <p14:tracePt t="59872" x="7553325" y="2551113"/>
          <p14:tracePt t="59881" x="7497763" y="2503488"/>
          <p14:tracePt t="59891" x="7364413" y="2409825"/>
          <p14:tracePt t="59895" x="7245350" y="2330450"/>
          <p14:tracePt t="59904" x="7191375" y="2290763"/>
          <p14:tracePt t="59910" x="7010400" y="2189163"/>
          <p14:tracePt t="59921" x="6883400" y="2101850"/>
          <p14:tracePt t="59926" x="6710363" y="2024063"/>
          <p14:tracePt t="59936" x="6592888" y="1968500"/>
          <p14:tracePt t="59940" x="6380163" y="1873250"/>
          <p14:tracePt t="59948" x="6151563" y="1811338"/>
          <p14:tracePt t="59956" x="6072188" y="1787525"/>
          <p14:tracePt t="59962" x="5915025" y="1771650"/>
          <p14:tracePt t="59973" x="5773738" y="1771650"/>
          <p14:tracePt t="59978" x="5710238" y="1771650"/>
          <p14:tracePt t="59987" x="5568950" y="1771650"/>
          <p14:tracePt t="59992" x="5426075" y="1771650"/>
          <p14:tracePt t="60002" x="5300663" y="1771650"/>
          <p14:tracePt t="60008" x="5253038" y="1771650"/>
          <p14:tracePt t="60019" x="5103813" y="1803400"/>
          <p14:tracePt t="60023" x="5008563" y="1843088"/>
          <p14:tracePt t="60038" x="4867275" y="1897063"/>
          <p14:tracePt t="60057" x="4741863" y="1968500"/>
          <p14:tracePt t="60061" x="4686300" y="2016125"/>
          <p14:tracePt t="60070" x="4614863" y="2078038"/>
          <p14:tracePt t="60075" x="4575175" y="2117725"/>
          <p14:tracePt t="60083" x="4552950" y="2133600"/>
          <p14:tracePt t="60091" x="4529138" y="2173288"/>
          <p14:tracePt t="60098" x="4489450" y="2228850"/>
          <p14:tracePt t="60106" x="4473575" y="2252663"/>
          <p14:tracePt t="60112" x="4457700" y="2290763"/>
          <p14:tracePt t="60122" x="4425950" y="2330450"/>
          <p14:tracePt t="60128" x="4418013" y="2346325"/>
          <p14:tracePt t="60137" x="4402138" y="2378075"/>
          <p14:tracePt t="60144" x="4394200" y="2393950"/>
          <p14:tracePt t="60152" x="4386263" y="2417763"/>
          <p14:tracePt t="60158" x="4378325" y="2433638"/>
          <p14:tracePt t="60169" x="4378325" y="2441575"/>
          <p14:tracePt t="60172" x="4370388" y="2455863"/>
          <p14:tracePt t="60182" x="4364038" y="2463800"/>
          <p14:tracePt t="60196" x="4340225" y="2471738"/>
          <p14:tracePt t="60205" x="4332288" y="2471738"/>
          <p14:tracePt t="60211" x="4324350" y="2471738"/>
          <p14:tracePt t="60219" x="4308475" y="2471738"/>
          <p14:tracePt t="60226" x="4300538" y="2471738"/>
          <p14:tracePt t="60238" x="4284663" y="2471738"/>
          <p14:tracePt t="60243" x="4205288" y="2433638"/>
          <p14:tracePt t="60248" x="4103688" y="2354263"/>
          <p14:tracePt t="60256" x="4064000" y="2330450"/>
          <p14:tracePt t="60262" x="3968750" y="2236788"/>
          <p14:tracePt t="60271" x="3867150" y="2133600"/>
          <p14:tracePt t="60278" x="3803650" y="2047875"/>
          <p14:tracePt t="60288" x="3717925" y="1944688"/>
          <p14:tracePt t="60293" x="3590925" y="1803400"/>
          <p14:tracePt t="60303" x="3449638" y="1630363"/>
          <p14:tracePt t="60307" x="3386138" y="1558925"/>
          <p14:tracePt t="60316" x="3276600" y="1401763"/>
          <p14:tracePt t="60323" x="3173413" y="1244600"/>
          <p14:tracePt t="60330" x="3143250" y="1189038"/>
          <p14:tracePt t="60338" x="3063875" y="1071563"/>
          <p14:tracePt t="60345" x="3000375" y="968375"/>
          <p14:tracePt t="60355" x="2968625" y="912813"/>
          <p14:tracePt t="60360" x="2874963" y="779463"/>
          <p14:tracePt t="60376" x="2686050" y="542925"/>
          <p14:tracePt t="60386" x="2630488" y="488950"/>
          <p14:tracePt t="60390" x="2489200" y="346075"/>
          <p14:tracePt t="60398" x="2370138" y="236538"/>
          <p14:tracePt t="60405" x="2300288" y="180975"/>
          <p14:tracePt t="60413" x="2197100" y="101600"/>
          <p14:tracePt t="60422" x="2157413" y="79375"/>
          <p14:tracePt t="60443" x="2149475" y="79375"/>
          <p14:tracePt t="60453" x="2103438" y="31750"/>
          <p14:tracePt t="60458" x="2087563" y="23813"/>
          <p14:tracePt t="60477" x="1960563" y="0"/>
          <p14:tracePt t="60480" x="1922463" y="0"/>
          <p14:tracePt t="60488" x="1874838" y="0"/>
          <p14:tracePt t="60542" x="1866900" y="0"/>
          <p14:tracePt t="60550" x="1843088" y="15875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1023" y="-134278"/>
            <a:ext cx="5886157" cy="1140118"/>
          </a:xfrm>
        </p:spPr>
        <p:txBody>
          <a:bodyPr>
            <a:normAutofit/>
          </a:bodyPr>
          <a:lstStyle/>
          <a:p>
            <a:r>
              <a:rPr lang="en-GB" sz="3200" u="sng" dirty="0">
                <a:latin typeface="XCCW Joined 6a" panose="03050602040000000000" pitchFamily="66" charset="0"/>
              </a:rPr>
              <a:t>Monday 18</a:t>
            </a:r>
            <a:r>
              <a:rPr lang="en-GB" sz="3200" u="sng" baseline="30000" dirty="0">
                <a:latin typeface="XCCW Joined 6a" panose="03050602040000000000" pitchFamily="66" charset="0"/>
              </a:rPr>
              <a:t>th</a:t>
            </a:r>
            <a:r>
              <a:rPr lang="en-GB" sz="3200" u="sng" dirty="0">
                <a:latin typeface="XCCW Joined 6a" panose="03050602040000000000" pitchFamily="66" charset="0"/>
              </a:rPr>
              <a:t> January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83" y="689952"/>
            <a:ext cx="10515600" cy="177189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5200" dirty="0">
                <a:solidFill>
                  <a:srgbClr val="00B050"/>
                </a:solidFill>
                <a:latin typeface="XCCW Joined 6a" panose="03050602040000000000" pitchFamily="66" charset="0"/>
              </a:rPr>
              <a:t>Recap all taught phase 5 sounds</a:t>
            </a:r>
          </a:p>
          <a:p>
            <a:endParaRPr lang="en-GB" sz="4400" dirty="0"/>
          </a:p>
          <a:p>
            <a:pPr marL="0" indent="0">
              <a:buNone/>
            </a:pPr>
            <a:r>
              <a:rPr lang="en-GB" sz="4400" dirty="0">
                <a:latin typeface="XCCW Joined 6a" panose="03050602040000000000" pitchFamily="66" charset="0"/>
              </a:rPr>
              <a:t>How quick can you practise your sounds?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016" y="2422549"/>
            <a:ext cx="100273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XCCW Joined 6a" panose="03050602040000000000" pitchFamily="66" charset="0"/>
              </a:rPr>
              <a:t>oy         </a:t>
            </a:r>
            <a:r>
              <a:rPr lang="en-GB" sz="4800" dirty="0" err="1">
                <a:latin typeface="XCCW Joined 6a" panose="03050602040000000000" pitchFamily="66" charset="0"/>
              </a:rPr>
              <a:t>ph</a:t>
            </a:r>
            <a:r>
              <a:rPr lang="en-GB" sz="4800" dirty="0">
                <a:latin typeface="XCCW Joined 6a" panose="03050602040000000000" pitchFamily="66" charset="0"/>
              </a:rPr>
              <a:t>       </a:t>
            </a:r>
            <a:r>
              <a:rPr lang="en-GB" sz="4800" dirty="0" err="1">
                <a:latin typeface="XCCW Joined 6a" panose="03050602040000000000" pitchFamily="66" charset="0"/>
              </a:rPr>
              <a:t>wh</a:t>
            </a:r>
            <a:r>
              <a:rPr lang="en-GB" sz="4800" dirty="0">
                <a:latin typeface="XCCW Joined 6a" panose="03050602040000000000" pitchFamily="66" charset="0"/>
              </a:rPr>
              <a:t>    </a:t>
            </a:r>
            <a:r>
              <a:rPr lang="en-GB" sz="4800" dirty="0" err="1">
                <a:latin typeface="XCCW Joined 6a" panose="03050602040000000000" pitchFamily="66" charset="0"/>
              </a:rPr>
              <a:t>ou</a:t>
            </a:r>
            <a:r>
              <a:rPr lang="en-GB" sz="4800" dirty="0">
                <a:latin typeface="XCCW Joined 6a" panose="03050602040000000000" pitchFamily="66" charset="0"/>
              </a:rPr>
              <a:t>         </a:t>
            </a:r>
            <a:r>
              <a:rPr lang="en-GB" sz="4800" dirty="0" err="1">
                <a:latin typeface="XCCW Joined 6a" panose="03050602040000000000" pitchFamily="66" charset="0"/>
              </a:rPr>
              <a:t>oe</a:t>
            </a:r>
            <a:r>
              <a:rPr lang="en-GB" sz="4800" dirty="0">
                <a:latin typeface="XCCW Joined 6a" panose="03050602040000000000" pitchFamily="66" charset="0"/>
              </a:rPr>
              <a:t>       au             </a:t>
            </a:r>
          </a:p>
          <a:p>
            <a:r>
              <a:rPr lang="en-GB" sz="4800" dirty="0" err="1">
                <a:latin typeface="XCCW Joined 6a" panose="03050602040000000000" pitchFamily="66" charset="0"/>
              </a:rPr>
              <a:t>ea</a:t>
            </a:r>
            <a:r>
              <a:rPr lang="en-GB" sz="4800" dirty="0">
                <a:latin typeface="XCCW Joined 6a" panose="03050602040000000000" pitchFamily="66" charset="0"/>
              </a:rPr>
              <a:t>           </a:t>
            </a:r>
            <a:r>
              <a:rPr lang="en-GB" sz="4800" dirty="0" err="1">
                <a:latin typeface="XCCW Joined 6a" panose="03050602040000000000" pitchFamily="66" charset="0"/>
              </a:rPr>
              <a:t>ie</a:t>
            </a:r>
            <a:r>
              <a:rPr lang="en-GB" sz="4800" dirty="0">
                <a:latin typeface="XCCW Joined 6a" panose="03050602040000000000" pitchFamily="66" charset="0"/>
              </a:rPr>
              <a:t>            </a:t>
            </a:r>
            <a:r>
              <a:rPr lang="en-GB" sz="4800" dirty="0" err="1">
                <a:latin typeface="XCCW Joined 6a" panose="03050602040000000000" pitchFamily="66" charset="0"/>
              </a:rPr>
              <a:t>ey</a:t>
            </a:r>
            <a:r>
              <a:rPr lang="en-GB" sz="4800" dirty="0">
                <a:latin typeface="XCCW Joined 6a" panose="03050602040000000000" pitchFamily="66" charset="0"/>
              </a:rPr>
              <a:t>          </a:t>
            </a:r>
            <a:r>
              <a:rPr lang="en-GB" sz="4800" dirty="0" err="1">
                <a:latin typeface="XCCW Joined 6a" panose="03050602040000000000" pitchFamily="66" charset="0"/>
              </a:rPr>
              <a:t>ir</a:t>
            </a:r>
            <a:r>
              <a:rPr lang="en-GB" sz="4800" dirty="0">
                <a:latin typeface="XCCW Joined 6a" panose="03050602040000000000" pitchFamily="66" charset="0"/>
              </a:rPr>
              <a:t>        </a:t>
            </a:r>
            <a:r>
              <a:rPr lang="en-GB" sz="4800" dirty="0" err="1">
                <a:latin typeface="XCCW Joined 6a" panose="03050602040000000000" pitchFamily="66" charset="0"/>
              </a:rPr>
              <a:t>ue</a:t>
            </a:r>
            <a:r>
              <a:rPr lang="en-GB" sz="4800" dirty="0">
                <a:latin typeface="XCCW Joined 6a" panose="03050602040000000000" pitchFamily="66" charset="0"/>
              </a:rPr>
              <a:t>            </a:t>
            </a:r>
            <a:r>
              <a:rPr lang="en-GB" sz="4800" dirty="0" err="1">
                <a:latin typeface="XCCW Joined 6a" panose="03050602040000000000" pitchFamily="66" charset="0"/>
              </a:rPr>
              <a:t>ew</a:t>
            </a:r>
            <a:r>
              <a:rPr lang="en-GB" sz="4800" dirty="0">
                <a:latin typeface="XCCW Joined 6a" panose="03050602040000000000" pitchFamily="66" charset="0"/>
              </a:rPr>
              <a:t>               </a:t>
            </a:r>
            <a:r>
              <a:rPr lang="en-GB" sz="4800" dirty="0" err="1">
                <a:latin typeface="XCCW Joined 6a" panose="03050602040000000000" pitchFamily="66" charset="0"/>
              </a:rPr>
              <a:t>ew</a:t>
            </a:r>
            <a:r>
              <a:rPr lang="en-GB" sz="4800" dirty="0">
                <a:latin typeface="XCCW Joined 6a" panose="03050602040000000000" pitchFamily="66" charset="0"/>
              </a:rPr>
              <a:t>(you)</a:t>
            </a:r>
          </a:p>
        </p:txBody>
      </p:sp>
      <p:pic>
        <p:nvPicPr>
          <p:cNvPr id="2050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890" y="4691575"/>
            <a:ext cx="2166425" cy="21664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665E7636-F89E-412D-B811-4B994AA5E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955" y="435781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7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34"/>
    </mc:Choice>
    <mc:Fallback xmlns="">
      <p:transition spd="slow" advTm="27834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1341107" y="1323321"/>
            <a:ext cx="95097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CFC90456-EF5E-45B3-80A1-D0516F25D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9048" y="1180014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D7692-496D-471B-977F-F6D9FB544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81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</p:txBody>
      </p:sp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FAA66B09-C099-4A95-AB8F-8638DC379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986" y="517305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B05804-0A73-44A0-A465-2BC397408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686" y="-21693"/>
            <a:ext cx="4663844" cy="9693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0B054F-4A82-4B31-A32A-BBE2B752687C}"/>
              </a:ext>
            </a:extLst>
          </p:cNvPr>
          <p:cNvSpPr txBox="1"/>
          <p:nvPr/>
        </p:nvSpPr>
        <p:spPr>
          <a:xfrm>
            <a:off x="329613" y="2024228"/>
            <a:ext cx="55311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bone</a:t>
            </a:r>
          </a:p>
          <a:p>
            <a:r>
              <a:rPr lang="en-GB" sz="3600" dirty="0"/>
              <a:t>home</a:t>
            </a:r>
          </a:p>
          <a:p>
            <a:r>
              <a:rPr lang="en-GB" sz="3600" dirty="0"/>
              <a:t>note</a:t>
            </a:r>
          </a:p>
          <a:p>
            <a:r>
              <a:rPr lang="en-GB" sz="3600" dirty="0"/>
              <a:t>woke</a:t>
            </a:r>
          </a:p>
          <a:p>
            <a:r>
              <a:rPr lang="en-GB" sz="3600" dirty="0"/>
              <a:t>stone</a:t>
            </a:r>
          </a:p>
          <a:p>
            <a:r>
              <a:rPr lang="en-GB" sz="3600" dirty="0"/>
              <a:t>alone</a:t>
            </a:r>
          </a:p>
          <a:p>
            <a:r>
              <a:rPr lang="en-GB" sz="3600" dirty="0"/>
              <a:t>envelope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115510A-AEE9-40C7-A683-A3103CA5571B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11560" y="2559240"/>
              <a:ext cx="803880" cy="1418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115510A-AEE9-40C7-A683-A3103CA5571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2200" y="2549880"/>
                <a:ext cx="822600" cy="16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888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789"/>
    </mc:Choice>
    <mc:Fallback xmlns="">
      <p:transition spd="slow" advTm="347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29523" x="2973388" y="6813550"/>
          <p14:tracePt t="29604" x="2598738" y="6708775"/>
          <p14:tracePt t="29612" x="2638425" y="6543675"/>
          <p14:tracePt t="29621" x="2662238" y="6464300"/>
          <p14:tracePt t="29627" x="2693988" y="6211888"/>
          <p14:tracePt t="29641" x="2725738" y="6038850"/>
          <p14:tracePt t="29645" x="2741613" y="5740400"/>
          <p14:tracePt t="29653" x="2741613" y="5613400"/>
          <p14:tracePt t="29657" x="2717800" y="5472113"/>
          <p14:tracePt t="29665" x="2693988" y="5338763"/>
          <p14:tracePt t="29675" x="2670175" y="5259388"/>
          <p14:tracePt t="29679" x="2630488" y="5141913"/>
          <p14:tracePt t="29688" x="2598738" y="5046663"/>
          <p14:tracePt t="29694" x="2590800" y="5014913"/>
          <p14:tracePt t="29704" x="2551113" y="4945063"/>
          <p14:tracePt t="29710" x="2513013" y="4889500"/>
          <p14:tracePt t="29720" x="2473325" y="4833938"/>
          <p14:tracePt t="29724" x="2457450" y="4818063"/>
          <p14:tracePt t="29738" x="2425700" y="4764088"/>
          <p14:tracePt t="29742" x="2409825" y="4708525"/>
          <p14:tracePt t="29747" x="2401888" y="4692650"/>
          <p14:tracePt t="29755" x="2386013" y="4645025"/>
          <p14:tracePt t="29761" x="2378075" y="4605338"/>
          <p14:tracePt t="29771" x="2370138" y="4583113"/>
          <p14:tracePt t="29777" x="2354263" y="4535488"/>
          <p14:tracePt t="29787" x="2338388" y="4448175"/>
          <p14:tracePt t="29792" x="2300288" y="4354513"/>
          <p14:tracePt t="29805" x="2300288" y="4330700"/>
          <p14:tracePt t="29807" x="2284413" y="4227513"/>
          <p14:tracePt t="29815" x="2244725" y="4117975"/>
          <p14:tracePt t="29822" x="2228850" y="4086225"/>
          <p14:tracePt t="29829" x="2189163" y="4000500"/>
          <p14:tracePt t="29838" x="2141538" y="3897313"/>
          <p14:tracePt t="29844" x="2127250" y="3857625"/>
          <p14:tracePt t="29855" x="2071688" y="3763963"/>
          <p14:tracePt t="29859" x="2024063" y="3676650"/>
          <p14:tracePt t="29871" x="1976438" y="3606800"/>
          <p14:tracePt t="29875" x="1930400" y="3543300"/>
          <p14:tracePt t="29885" x="1874838" y="3471863"/>
          <p14:tracePt t="29889" x="1779588" y="3386138"/>
          <p14:tracePt t="29899" x="1755775" y="3370263"/>
          <p14:tracePt t="29908" x="1693863" y="3314700"/>
          <p14:tracePt t="29912" x="1638300" y="3282950"/>
          <p14:tracePt t="29922" x="1606550" y="3275013"/>
          <p14:tracePt t="29938" x="1489075" y="3221038"/>
          <p14:tracePt t="29942" x="1433513" y="3197225"/>
          <p14:tracePt t="29952" x="1409700" y="3181350"/>
          <p14:tracePt t="29957" x="1338263" y="3157538"/>
          <p14:tracePt t="29972" x="1268413" y="3117850"/>
          <p14:tracePt t="29979" x="1196975" y="3109913"/>
          <p14:tracePt t="29988" x="1125538" y="3078163"/>
          <p14:tracePt t="29995" x="1071563" y="3054350"/>
          <p14:tracePt t="30005" x="976313" y="3038475"/>
          <p14:tracePt t="30009" x="882650" y="3016250"/>
          <p14:tracePt t="30022" x="795338" y="3008313"/>
          <p14:tracePt t="30026" x="779463" y="3000375"/>
          <p14:tracePt t="30032" x="747713" y="3000375"/>
          <p14:tracePt t="30040" x="739775" y="3000375"/>
          <p14:tracePt t="30047" x="731838" y="3000375"/>
          <p14:tracePt t="30055" x="723900" y="3000375"/>
          <p14:tracePt t="30072" x="709613" y="3000375"/>
          <p14:tracePt t="30077" x="661988" y="3008313"/>
          <p14:tracePt t="30085" x="574675" y="3062288"/>
          <p14:tracePt t="30092" x="519113" y="3101975"/>
          <p14:tracePt t="30105" x="496888" y="3133725"/>
          <p14:tracePt t="30110" x="433388" y="3205163"/>
          <p14:tracePt t="30114" x="369888" y="3306763"/>
          <p14:tracePt t="30122" x="346075" y="3346450"/>
          <p14:tracePt t="30131" x="284163" y="3448050"/>
          <p14:tracePt t="30139" x="244475" y="3559175"/>
          <p14:tracePt t="30144" x="228600" y="3614738"/>
          <p14:tracePt t="30154" x="173038" y="3732213"/>
          <p14:tracePt t="30160" x="149225" y="3841750"/>
          <p14:tracePt t="30169" x="149225" y="3952875"/>
          <p14:tracePt t="30175" x="141288" y="4016375"/>
          <p14:tracePt t="30182" x="141288" y="4110038"/>
          <p14:tracePt t="30189" x="141288" y="4227513"/>
          <p14:tracePt t="30198" x="165100" y="4275138"/>
          <p14:tracePt t="30206" x="212725" y="4394200"/>
          <p14:tracePt t="30212" x="268288" y="4511675"/>
          <p14:tracePt t="30221" x="300038" y="4551363"/>
          <p14:tracePt t="30226" x="361950" y="4668838"/>
          <p14:tracePt t="30238" x="441325" y="4795838"/>
          <p14:tracePt t="30243" x="504825" y="4913313"/>
          <p14:tracePt t="30252" x="550863" y="4968875"/>
          <p14:tracePt t="30257" x="646113" y="5070475"/>
          <p14:tracePt t="30265" x="779463" y="5181600"/>
          <p14:tracePt t="30272" x="819150" y="5211763"/>
          <p14:tracePt t="30279" x="992188" y="5314950"/>
          <p14:tracePt t="30289" x="1125538" y="5378450"/>
          <p14:tracePt t="30294" x="1228725" y="5432425"/>
          <p14:tracePt t="30304" x="1354138" y="5480050"/>
          <p14:tracePt t="30309" x="1520825" y="5535613"/>
          <p14:tracePt t="30320" x="1638300" y="5589588"/>
          <p14:tracePt t="30324" x="1685925" y="5613400"/>
          <p14:tracePt t="30332" x="1803400" y="5637213"/>
          <p14:tracePt t="30339" x="1914525" y="5645150"/>
          <p14:tracePt t="30347" x="1944688" y="5645150"/>
          <p14:tracePt t="30356" x="2087563" y="5645150"/>
          <p14:tracePt t="30361" x="2228850" y="5589588"/>
          <p14:tracePt t="30371" x="2300288" y="5543550"/>
          <p14:tracePt t="30377" x="2417763" y="5456238"/>
          <p14:tracePt t="30386" x="2559050" y="5307013"/>
          <p14:tracePt t="30392" x="2654300" y="5189538"/>
          <p14:tracePt t="30403" x="2701925" y="5110163"/>
          <p14:tracePt t="30407" x="2755900" y="5006975"/>
          <p14:tracePt t="30416" x="2835275" y="4857750"/>
          <p14:tracePt t="30425" x="2867025" y="4787900"/>
          <p14:tracePt t="30429" x="2952750" y="4613275"/>
          <p14:tracePt t="30438" x="3024188" y="4330700"/>
          <p14:tracePt t="30445" x="3040063" y="4243388"/>
          <p14:tracePt t="30454" x="3071813" y="4000500"/>
          <p14:tracePt t="30459" x="3103563" y="3700463"/>
          <p14:tracePt t="30475" x="3103563" y="3235325"/>
          <p14:tracePt t="30482" x="3103563" y="3038475"/>
          <p14:tracePt t="30489" x="3103563" y="2755900"/>
          <p14:tracePt t="30496" x="3103563" y="2638425"/>
          <p14:tracePt t="30505" x="3079750" y="2495550"/>
          <p14:tracePt t="30512" x="3040063" y="2370138"/>
          <p14:tracePt t="30521" x="3000375" y="2252663"/>
          <p14:tracePt t="30528" x="2976563" y="2212975"/>
          <p14:tracePt t="30536" x="2946400" y="2133600"/>
          <p14:tracePt t="30544" x="2874963" y="2070100"/>
          <p14:tracePt t="30553" x="2851150" y="2047875"/>
          <p14:tracePt t="30556" x="2779713" y="2000250"/>
          <p14:tracePt t="30567" x="2693988" y="1952625"/>
          <p14:tracePt t="30580" x="2536825" y="1897063"/>
          <p14:tracePt t="30589" x="2457450" y="1881188"/>
          <p14:tracePt t="30595" x="2332038" y="1858963"/>
          <p14:tracePt t="30604" x="2236788" y="1858963"/>
          <p14:tracePt t="30609" x="2127250" y="1858963"/>
          <p14:tracePt t="30621" x="2000250" y="1858963"/>
          <p14:tracePt t="30624" x="1936750" y="1858963"/>
          <p14:tracePt t="30635" x="1779588" y="1858963"/>
          <p14:tracePt t="30641" x="1638300" y="1865313"/>
          <p14:tracePt t="30647" x="1574800" y="1865313"/>
          <p14:tracePt t="30656" x="1370013" y="1905000"/>
          <p14:tracePt t="30663" x="1212850" y="1928813"/>
          <p14:tracePt t="30672" x="1047750" y="1984375"/>
          <p14:tracePt t="30677" x="976313" y="2008188"/>
          <p14:tracePt t="30686" x="827088" y="2109788"/>
          <p14:tracePt t="30691" x="693738" y="2197100"/>
          <p14:tracePt t="30700" x="630238" y="2244725"/>
          <p14:tracePt t="30707" x="511175" y="2354263"/>
          <p14:tracePt t="30714" x="425450" y="2441575"/>
          <p14:tracePt t="30723" x="354013" y="2511425"/>
          <p14:tracePt t="30730" x="276225" y="2614613"/>
          <p14:tracePt t="30739" x="180975" y="2747963"/>
          <p14:tracePt t="30744" x="133350" y="2881313"/>
          <p14:tracePt t="30754" x="117475" y="2928938"/>
          <p14:tracePt t="30759" x="95250" y="3054350"/>
          <p14:tracePt t="30770" x="79375" y="3189288"/>
          <p14:tracePt t="30774" x="79375" y="3251200"/>
          <p14:tracePt t="30781" x="79375" y="3378200"/>
          <p14:tracePt t="30790" x="101600" y="3487738"/>
          <p14:tracePt t="30797" x="109538" y="3551238"/>
          <p14:tracePt t="30806" x="149225" y="3684588"/>
          <p14:tracePt t="30811" x="188913" y="3825875"/>
          <p14:tracePt t="30821" x="252413" y="3944938"/>
          <p14:tracePt t="30826" x="314325" y="4030663"/>
          <p14:tracePt t="30837" x="425450" y="4165600"/>
          <p14:tracePt t="30842" x="527050" y="4267200"/>
          <p14:tracePt t="30849" x="598488" y="4346575"/>
          <p14:tracePt t="30857" x="747713" y="4503738"/>
          <p14:tracePt t="30865" x="858838" y="4645025"/>
          <p14:tracePt t="30872" x="906463" y="4700588"/>
          <p14:tracePt t="30879" x="984250" y="4833938"/>
          <p14:tracePt t="30889" x="1055688" y="4953000"/>
          <p14:tracePt t="30894" x="1103313" y="5070475"/>
          <p14:tracePt t="30904" x="1125538" y="5118100"/>
          <p14:tracePt t="30920" x="1284288" y="5370513"/>
          <p14:tracePt t="30926" x="1409700" y="5511800"/>
          <p14:tracePt t="30932" x="1465263" y="5583238"/>
          <p14:tracePt t="30940" x="1630363" y="5716588"/>
          <p14:tracePt t="30960" x="1930400" y="5953125"/>
          <p14:tracePt t="30963" x="2252663" y="6172200"/>
          <p14:tracePt t="30972" x="2630488" y="6384925"/>
          <p14:tracePt t="30977" x="2741613" y="6432550"/>
          <p14:tracePt t="30986" x="3143250" y="6565900"/>
          <p14:tracePt t="30992" x="3505200" y="6597650"/>
          <p14:tracePt t="30999" x="3630613" y="6597650"/>
          <p14:tracePt t="31008" x="3906838" y="6559550"/>
          <p14:tracePt t="31014" x="4159250" y="6392863"/>
          <p14:tracePt t="31022" x="4229100" y="6338888"/>
          <p14:tracePt t="31029" x="4394200" y="6110288"/>
          <p14:tracePt t="31040" x="4529138" y="5889625"/>
          <p14:tracePt t="31044" x="4630738" y="5645150"/>
          <p14:tracePt t="31055" x="4702175" y="5503863"/>
          <p14:tracePt t="31060" x="4779963" y="5267325"/>
          <p14:tracePt t="31071" x="4835525" y="4897438"/>
          <p14:tracePt t="31075" x="4867275" y="4756150"/>
          <p14:tracePt t="31081" x="4867275" y="4402138"/>
          <p14:tracePt t="31089" x="4867275" y="3984625"/>
          <p14:tracePt t="31096" x="4859338" y="3849688"/>
          <p14:tracePt t="31107" x="4773613" y="3455988"/>
          <p14:tracePt t="31112" x="4646613" y="3038475"/>
          <p14:tracePt t="31122" x="4457700" y="2638425"/>
          <p14:tracePt t="31130" x="4386263" y="2527300"/>
          <p14:tracePt t="31137" x="4213225" y="2228850"/>
          <p14:tracePt t="31142" x="4008438" y="1968500"/>
          <p14:tracePt t="31149" x="3946525" y="1897063"/>
          <p14:tracePt t="31157" x="3795713" y="1708150"/>
          <p14:tracePt t="31166" x="3678238" y="1590675"/>
          <p14:tracePt t="31175" x="3582988" y="1511300"/>
          <p14:tracePt t="31179" x="3457575" y="1433513"/>
          <p14:tracePt t="31189" x="3300413" y="1338263"/>
          <p14:tracePt t="31195" x="3127375" y="1268413"/>
          <p14:tracePt t="31205" x="3055938" y="1244600"/>
          <p14:tracePt t="31209" x="2882900" y="1212850"/>
          <p14:tracePt t="31217" x="2686050" y="1212850"/>
          <p14:tracePt t="31224" x="2622550" y="1212850"/>
          <p14:tracePt t="31232" x="2449513" y="1212850"/>
          <p14:tracePt t="31240" x="2276475" y="1212850"/>
          <p14:tracePt t="31247" x="2165350" y="1212850"/>
          <p14:tracePt t="31256" x="1960563" y="1252538"/>
          <p14:tracePt t="31262" x="1731963" y="1330325"/>
          <p14:tracePt t="31271" x="1598613" y="1417638"/>
          <p14:tracePt t="31277" x="1497013" y="1479550"/>
          <p14:tracePt t="31287" x="1338263" y="1590675"/>
          <p14:tracePt t="31291" x="1165225" y="1731963"/>
          <p14:tracePt t="31301" x="1125538" y="1787525"/>
          <p14:tracePt t="31308" x="1111250" y="1803400"/>
          <p14:tracePt t="31314" x="1055688" y="1881188"/>
          <p14:tracePt t="31323" x="1016000" y="1936750"/>
          <p14:tracePt t="31330" x="944563" y="2125663"/>
          <p14:tracePt t="31340" x="866775" y="2362200"/>
          <p14:tracePt t="31344" x="803275" y="2559050"/>
          <p14:tracePt t="31354" x="779463" y="2638425"/>
          <p14:tracePt t="31361" x="731838" y="2841625"/>
          <p14:tracePt t="31368" x="723900" y="3016250"/>
          <p14:tracePt t="31375" x="709613" y="3094038"/>
          <p14:tracePt t="31381" x="709613" y="3235325"/>
          <p14:tracePt t="31391" x="709613" y="3394075"/>
          <p14:tracePt t="31397" x="709613" y="3503613"/>
          <p14:tracePt t="31407" x="709613" y="3644900"/>
          <p14:tracePt t="31412" x="709613" y="3803650"/>
          <p14:tracePt t="31423" x="709613" y="3960813"/>
          <p14:tracePt t="31426" x="709613" y="4008438"/>
          <p14:tracePt t="31440" x="715963" y="4181475"/>
          <p14:tracePt t="31442" x="739775" y="4306888"/>
          <p14:tracePt t="31449" x="747713" y="4362450"/>
          <p14:tracePt t="31457" x="787400" y="4471988"/>
          <p14:tracePt t="31464" x="827088" y="4591050"/>
          <p14:tracePt t="31474" x="835025" y="4613275"/>
          <p14:tracePt t="31481" x="882650" y="4716463"/>
          <p14:tracePt t="31489" x="928688" y="4841875"/>
          <p14:tracePt t="31494" x="1008063" y="4945063"/>
          <p14:tracePt t="31504" x="1055688" y="4992688"/>
          <p14:tracePt t="31510" x="1111250" y="5078413"/>
          <p14:tracePt t="31517" x="1220788" y="5165725"/>
          <p14:tracePt t="31524" x="1260475" y="5211763"/>
          <p14:tracePt t="31532" x="1377950" y="5291138"/>
          <p14:tracePt t="31541" x="1497013" y="5362575"/>
          <p14:tracePt t="31547" x="1566863" y="5400675"/>
          <p14:tracePt t="31557" x="1771650" y="5456238"/>
          <p14:tracePt t="31561" x="2047875" y="5495925"/>
          <p14:tracePt t="31571" x="2401888" y="5511800"/>
          <p14:tracePt t="31577" x="2598738" y="5511800"/>
          <p14:tracePt t="31585" x="3040063" y="5440363"/>
          <p14:tracePt t="31595" x="3590925" y="5227638"/>
          <p14:tracePt t="31599" x="3741738" y="5149850"/>
          <p14:tracePt t="31607" x="4159250" y="4889500"/>
          <p14:tracePt t="31614" x="4370388" y="4668838"/>
          <p14:tracePt t="31625" x="4481513" y="4535488"/>
          <p14:tracePt t="31629" x="4591050" y="4267200"/>
          <p14:tracePt t="31640" x="4670425" y="3913188"/>
          <p14:tracePt t="31644" x="4710113" y="3551238"/>
          <p14:tracePt t="31655" x="4710113" y="3440113"/>
          <p14:tracePt t="31660" x="4646613" y="3117850"/>
          <p14:tracePt t="31667" x="4497388" y="2692400"/>
          <p14:tracePt t="31674" x="4449763" y="2582863"/>
          <p14:tracePt t="31682" x="4252913" y="2244725"/>
          <p14:tracePt t="31690" x="4024313" y="1889125"/>
          <p14:tracePt t="31698" x="3946525" y="1787525"/>
          <p14:tracePt t="31708" x="3795713" y="1606550"/>
          <p14:tracePt t="31712" x="3552825" y="1306513"/>
          <p14:tracePt t="31722" x="3308350" y="1063625"/>
          <p14:tracePt t="31728" x="3221038" y="968375"/>
          <p14:tracePt t="31734" x="3032125" y="819150"/>
          <p14:tracePt t="31742" x="2771775" y="606425"/>
          <p14:tracePt t="31749" x="2670175" y="542925"/>
          <p14:tracePt t="31757" x="2370138" y="354013"/>
          <p14:tracePt t="31764" x="2133600" y="252413"/>
          <p14:tracePt t="31773" x="2071688" y="244475"/>
          <p14:tracePt t="31779" x="1930400" y="228600"/>
          <p14:tracePt t="31789" x="1811338" y="228600"/>
          <p14:tracePt t="31795" x="1763713" y="244475"/>
          <p14:tracePt t="31806" x="1725613" y="260350"/>
          <p14:tracePt t="31809" x="1717675" y="260350"/>
          <p14:tracePt t="31844" x="1709738" y="260350"/>
          <p14:tracePt t="31850" x="1527175" y="519113"/>
          <p14:tracePt t="31858" x="1465263" y="614363"/>
          <p14:tracePt t="31862" x="1268413" y="960438"/>
          <p14:tracePt t="31872" x="1071563" y="1385888"/>
          <p14:tracePt t="31878" x="1008063" y="1535113"/>
          <p14:tracePt t="31884" x="882650" y="1912938"/>
          <p14:tracePt t="31893" x="755650" y="2330450"/>
          <p14:tracePt t="31901" x="731838" y="2441575"/>
          <p14:tracePt t="31910" x="669925" y="2668588"/>
          <p14:tracePt t="31914" x="622300" y="2857500"/>
          <p14:tracePt t="31924" x="614363" y="2928938"/>
          <p14:tracePt t="31930" x="582613" y="3101975"/>
          <p14:tracePt t="31939" x="574675" y="3243263"/>
          <p14:tracePt t="31944" x="574675" y="3402013"/>
          <p14:tracePt t="31959" x="574675" y="3543300"/>
          <p14:tracePt t="31966" x="574675" y="3636963"/>
          <p14:tracePt t="31975" x="574675" y="3716338"/>
          <p14:tracePt t="31982" x="606425" y="3849688"/>
          <p14:tracePt t="31992" x="685800" y="3984625"/>
          <p14:tracePt t="31998" x="715963" y="4038600"/>
          <p14:tracePt t="32008" x="779463" y="4125913"/>
          <p14:tracePt t="32011" x="866775" y="4213225"/>
          <p14:tracePt t="32024" x="968375" y="4298950"/>
          <p14:tracePt t="32029" x="1000125" y="4330700"/>
          <p14:tracePt t="32034" x="1117600" y="4424363"/>
          <p14:tracePt t="32042" x="1260475" y="4487863"/>
          <p14:tracePt t="32049" x="1330325" y="4519613"/>
          <p14:tracePt t="32058" x="1465263" y="4575175"/>
          <p14:tracePt t="32064" x="1670050" y="4637088"/>
          <p14:tracePt t="32075" x="1803400" y="4668838"/>
          <p14:tracePt t="32079" x="1992313" y="4684713"/>
          <p14:tracePt t="32088" x="2324100" y="4708525"/>
          <p14:tracePt t="32097" x="2646363" y="4708525"/>
          <p14:tracePt t="32107" x="2755900" y="4708525"/>
          <p14:tracePt t="32110" x="3048000" y="4700588"/>
          <p14:tracePt t="32117" x="3354388" y="4645025"/>
          <p14:tracePt t="32125" x="3457575" y="4613275"/>
          <p14:tracePt t="32132" x="3638550" y="4559300"/>
          <p14:tracePt t="32143" x="3795713" y="4479925"/>
          <p14:tracePt t="32146" x="3811588" y="4448175"/>
          <p14:tracePt t="32158" x="3859213" y="4346575"/>
          <p14:tracePt t="32163" x="3867150" y="4189413"/>
          <p14:tracePt t="32173" x="3867150" y="4054475"/>
          <p14:tracePt t="32177" x="3867150" y="3913188"/>
          <p14:tracePt t="32184" x="3827463" y="3660775"/>
          <p14:tracePt t="32192" x="3709988" y="3275013"/>
          <p14:tracePt t="32199" x="3670300" y="3141663"/>
          <p14:tracePt t="32208" x="3529013" y="2811463"/>
          <p14:tracePt t="32214" x="3370263" y="2471738"/>
          <p14:tracePt t="32224" x="3332163" y="2378075"/>
          <p14:tracePt t="32229" x="3244850" y="2181225"/>
          <p14:tracePt t="32243" x="3173413" y="2032000"/>
          <p14:tracePt t="32245" x="3143250" y="1936750"/>
          <p14:tracePt t="32252" x="3127375" y="1912938"/>
          <p14:tracePt t="32260" x="3111500" y="1873250"/>
          <p14:tracePt t="32267" x="3103563" y="1858963"/>
          <p14:tracePt t="32275" x="3103563" y="1851025"/>
          <p14:tracePt t="32281" x="3095625" y="1843088"/>
          <p14:tracePt t="32291" x="3087688" y="1843088"/>
          <p14:tracePt t="32296" x="3079750" y="1843088"/>
          <p14:tracePt t="32308" x="3048000" y="1843088"/>
          <p14:tracePt t="32311" x="3016250" y="1843088"/>
          <p14:tracePt t="32322" x="2960688" y="1851025"/>
          <p14:tracePt t="32327" x="2946400" y="1858963"/>
          <p14:tracePt t="32334" x="2898775" y="1873250"/>
          <p14:tracePt t="32342" x="2874963" y="1881188"/>
          <p14:tracePt t="32349" x="2859088" y="1889125"/>
          <p14:tracePt t="32358" x="2827338" y="1897063"/>
          <p14:tracePt t="32364" x="2811463" y="1912938"/>
          <p14:tracePt t="32378" x="2803525" y="1920875"/>
          <p14:tracePt t="32380" x="2795588" y="1936750"/>
          <p14:tracePt t="32390" x="2771775" y="1952625"/>
          <p14:tracePt t="32394" x="2747963" y="1968500"/>
          <p14:tracePt t="32402" x="2717800" y="1992313"/>
          <p14:tracePt t="32410" x="2701925" y="2000250"/>
          <p14:tracePt t="32416" x="2662238" y="2024063"/>
          <p14:tracePt t="32424" x="2646363" y="2032000"/>
          <p14:tracePt t="32431" x="2630488" y="2039938"/>
          <p14:tracePt t="32442" x="2614613" y="2047875"/>
          <p14:tracePt t="32484" x="2614613" y="2055813"/>
          <p14:tracePt t="32524" x="2614613" y="2062163"/>
          <p14:tracePt t="32569" x="2614613" y="2047875"/>
          <p14:tracePt t="32577" x="2614613" y="2032000"/>
          <p14:tracePt t="32591" x="2622550" y="2008188"/>
          <p14:tracePt t="32597" x="2630488" y="1976438"/>
          <p14:tracePt t="32608" x="2638425" y="1952625"/>
          <p14:tracePt t="32612" x="2662238" y="1905000"/>
          <p14:tracePt t="32623" x="2670175" y="1851025"/>
          <p14:tracePt t="32627" x="2693988" y="1795463"/>
          <p14:tracePt t="32638" x="2701925" y="1747838"/>
          <p14:tracePt t="32645" x="2725738" y="1708150"/>
          <p14:tracePt t="32649" x="2733675" y="1646238"/>
          <p14:tracePt t="32658" x="2747963" y="1614488"/>
          <p14:tracePt t="32665" x="2763838" y="1543050"/>
          <p14:tracePt t="32675" x="2771775" y="1471613"/>
          <p14:tracePt t="32679" x="2771775" y="1441450"/>
          <p14:tracePt t="32691" x="2771775" y="1370013"/>
          <p14:tracePt t="32694" x="2771775" y="1290638"/>
          <p14:tracePt t="32703" x="2771775" y="1196975"/>
          <p14:tracePt t="32710" x="2771775" y="1157288"/>
          <p14:tracePt t="32716" x="2771775" y="1063625"/>
          <p14:tracePt t="32727" x="2733675" y="944563"/>
          <p14:tracePt t="32732" x="2709863" y="904875"/>
          <p14:tracePt t="32742" x="2662238" y="795338"/>
          <p14:tracePt t="32746" x="2614613" y="708025"/>
          <p14:tracePt t="32756" x="2574925" y="638175"/>
          <p14:tracePt t="32762" x="2513013" y="566738"/>
          <p14:tracePt t="32777" x="2457450" y="488950"/>
          <p14:tracePt t="32780" x="2409825" y="433388"/>
          <p14:tracePt t="32785" x="2386013" y="417513"/>
          <p14:tracePt t="32800" x="2292350" y="346075"/>
          <p14:tracePt t="32809" x="2220913" y="298450"/>
          <p14:tracePt t="32814" x="2197100" y="284163"/>
          <p14:tracePt t="32825" x="2133600" y="236538"/>
          <p14:tracePt t="32831" x="2111375" y="220663"/>
          <p14:tracePt t="32847" x="1944688" y="101600"/>
          <p14:tracePt t="32852" x="1858963" y="39688"/>
          <p14:tracePt t="32859" x="1787525" y="7938"/>
        </p14:tracePtLst>
      </p14:laserTrace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Write, read, hide, spell!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CA81-84B9-4B69-BF62-3B85DA54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1414388"/>
            <a:ext cx="12055931" cy="53949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4000" dirty="0"/>
              <a:t>bone</a:t>
            </a:r>
          </a:p>
          <a:p>
            <a:pPr marL="0" indent="0">
              <a:buNone/>
            </a:pPr>
            <a:r>
              <a:rPr lang="en-GB" sz="4000" dirty="0"/>
              <a:t>explode</a:t>
            </a:r>
          </a:p>
          <a:p>
            <a:pPr marL="0" indent="0">
              <a:buNone/>
            </a:pPr>
            <a:r>
              <a:rPr lang="en-GB" sz="4000" dirty="0"/>
              <a:t>those</a:t>
            </a:r>
          </a:p>
          <a:p>
            <a:pPr marL="0" indent="0">
              <a:buNone/>
            </a:pPr>
            <a:r>
              <a:rPr lang="en-GB" sz="4000" dirty="0"/>
              <a:t>home</a:t>
            </a:r>
          </a:p>
          <a:p>
            <a:pPr marL="0" indent="0">
              <a:buNone/>
            </a:pPr>
            <a:r>
              <a:rPr lang="en-GB" sz="4000" dirty="0"/>
              <a:t>note</a:t>
            </a:r>
          </a:p>
          <a:p>
            <a:pPr marL="0" indent="0">
              <a:buNone/>
            </a:pPr>
            <a:r>
              <a:rPr lang="en-GB" sz="4000" dirty="0"/>
              <a:t>woke</a:t>
            </a:r>
          </a:p>
          <a:p>
            <a:pPr marL="0" indent="0">
              <a:buNone/>
            </a:pPr>
            <a:r>
              <a:rPr lang="en-GB" sz="4000" dirty="0"/>
              <a:t>stone</a:t>
            </a:r>
          </a:p>
          <a:p>
            <a:pPr marL="0" indent="0">
              <a:buNone/>
            </a:pPr>
            <a:r>
              <a:rPr lang="en-GB" sz="4000" dirty="0"/>
              <a:t>alone</a:t>
            </a:r>
          </a:p>
          <a:p>
            <a:pPr marL="0" indent="0">
              <a:buNone/>
            </a:pPr>
            <a:r>
              <a:rPr lang="en-GB" sz="4000" dirty="0"/>
              <a:t>envelope</a:t>
            </a: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GB" sz="4000" dirty="0"/>
          </a:p>
        </p:txBody>
      </p:sp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D805277F-54D2-40E4-AFD8-D5FA22DC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828" y="97938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eraldine the Giraffe (@The1Geraldine) | Twitter">
            <a:extLst>
              <a:ext uri="{FF2B5EF4-FFF2-40B4-BE49-F238E27FC236}">
                <a16:creationId xmlns:a16="http://schemas.microsoft.com/office/drawing/2014/main" id="{BA67FFAA-5DB4-41D6-9A5E-864CBA6B8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698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66B6EE-04A8-4ECA-8777-976894F14C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686" y="-21693"/>
            <a:ext cx="4663844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6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3"/>
    </mc:Choice>
    <mc:Fallback xmlns="">
      <p:transition spd="slow" advTm="15773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5538397"/>
            <a:ext cx="11415711" cy="829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FF0000"/>
                </a:solidFill>
              </a:rPr>
              <a:t>Can your write your own sentences containing the split diagraph o-e?</a:t>
            </a:r>
            <a:endParaRPr lang="en-GB" dirty="0"/>
          </a:p>
        </p:txBody>
      </p:sp>
      <p:pic>
        <p:nvPicPr>
          <p:cNvPr id="9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3CF6484-7606-4E73-8FC9-A5E6EE8DE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3DAE20-73EE-49CC-9F51-8713708D9846}"/>
              </a:ext>
            </a:extLst>
          </p:cNvPr>
          <p:cNvSpPr txBox="1"/>
          <p:nvPr/>
        </p:nvSpPr>
        <p:spPr>
          <a:xfrm>
            <a:off x="385763" y="1589307"/>
            <a:ext cx="696875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I woke up in my home.</a:t>
            </a:r>
          </a:p>
          <a:p>
            <a:endParaRPr lang="en-GB" sz="3200" dirty="0"/>
          </a:p>
          <a:p>
            <a:r>
              <a:rPr lang="en-GB" sz="3200" dirty="0"/>
              <a:t>I was alone at home.</a:t>
            </a:r>
          </a:p>
          <a:p>
            <a:endParaRPr lang="en-GB" sz="3200" dirty="0"/>
          </a:p>
          <a:p>
            <a:r>
              <a:rPr lang="en-GB" sz="3200" dirty="0"/>
              <a:t>My dog is eating his bone. </a:t>
            </a:r>
          </a:p>
          <a:p>
            <a:endParaRPr lang="en-GB" sz="3200" dirty="0"/>
          </a:p>
          <a:p>
            <a:r>
              <a:rPr lang="en-GB" sz="3200" dirty="0"/>
              <a:t>I put my letter in the envelope. </a:t>
            </a:r>
          </a:p>
          <a:p>
            <a:endParaRPr lang="en-GB" sz="3200" dirty="0"/>
          </a:p>
        </p:txBody>
      </p:sp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AFE0E697-74F2-4E3E-8113-A655E3F5F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1906" y="5722906"/>
            <a:ext cx="1150094" cy="11500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DD669E-5E3E-49CB-8B95-7D4242A85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686" y="-21693"/>
            <a:ext cx="4663844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4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11"/>
    </mc:Choice>
    <mc:Fallback xmlns="">
      <p:transition spd="slow" advTm="3511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729" y="50766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4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109" y="4809916"/>
            <a:ext cx="1981069" cy="198106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A971EB62-AC4E-4995-8065-34EE05B09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5543" y="507664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7D6563-A390-4C6D-8A68-00D3F20FB808}"/>
              </a:ext>
            </a:extLst>
          </p:cNvPr>
          <p:cNvSpPr txBox="1"/>
          <p:nvPr/>
        </p:nvSpPr>
        <p:spPr>
          <a:xfrm>
            <a:off x="8506130" y="67015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000A49-859A-4EFA-A60A-C3A2B5B7A64C}"/>
              </a:ext>
            </a:extLst>
          </p:cNvPr>
          <p:cNvSpPr txBox="1"/>
          <p:nvPr/>
        </p:nvSpPr>
        <p:spPr>
          <a:xfrm>
            <a:off x="352729" y="1272023"/>
            <a:ext cx="1006316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3600" dirty="0"/>
              <a:t>bone</a:t>
            </a:r>
          </a:p>
          <a:p>
            <a:pPr marL="0" indent="0">
              <a:buNone/>
            </a:pPr>
            <a:r>
              <a:rPr lang="en-GB" sz="3600" dirty="0"/>
              <a:t>explode</a:t>
            </a:r>
          </a:p>
          <a:p>
            <a:pPr marL="0" indent="0">
              <a:buNone/>
            </a:pPr>
            <a:r>
              <a:rPr lang="en-GB" sz="3600" dirty="0"/>
              <a:t>those</a:t>
            </a:r>
          </a:p>
          <a:p>
            <a:pPr marL="0" indent="0">
              <a:buNone/>
            </a:pPr>
            <a:r>
              <a:rPr lang="en-GB" sz="3600" dirty="0"/>
              <a:t>home</a:t>
            </a:r>
          </a:p>
          <a:p>
            <a:pPr marL="0" indent="0">
              <a:buNone/>
            </a:pPr>
            <a:r>
              <a:rPr lang="en-GB" sz="3600" dirty="0"/>
              <a:t>note</a:t>
            </a:r>
          </a:p>
          <a:p>
            <a:pPr marL="0" indent="0">
              <a:buNone/>
            </a:pPr>
            <a:r>
              <a:rPr lang="en-GB" sz="3600" dirty="0"/>
              <a:t>woke</a:t>
            </a:r>
          </a:p>
          <a:p>
            <a:pPr marL="0" indent="0">
              <a:buNone/>
            </a:pPr>
            <a:r>
              <a:rPr lang="en-GB" sz="3600" dirty="0"/>
              <a:t>stone</a:t>
            </a:r>
          </a:p>
          <a:p>
            <a:pPr marL="0" indent="0">
              <a:buNone/>
            </a:pPr>
            <a:r>
              <a:rPr lang="en-GB" sz="3600" dirty="0"/>
              <a:t>alone</a:t>
            </a:r>
          </a:p>
          <a:p>
            <a:pPr marL="0" indent="0">
              <a:buNone/>
            </a:pPr>
            <a:r>
              <a:rPr lang="en-GB" sz="3600" dirty="0"/>
              <a:t>envelope</a:t>
            </a:r>
          </a:p>
        </p:txBody>
      </p:sp>
    </p:spTree>
    <p:extLst>
      <p:ext uri="{BB962C8B-B14F-4D97-AF65-F5344CB8AC3E}">
        <p14:creationId xmlns:p14="http://schemas.microsoft.com/office/powerpoint/2010/main" val="148126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07"/>
    </mc:Choice>
    <mc:Fallback xmlns="">
      <p:transition spd="slow" advTm="22407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4530AE4-D2C7-4239-851C-B8ADDF1A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6124" y="510979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750" y="254557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56" y="634847"/>
            <a:ext cx="8626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9148" y="1707379"/>
            <a:ext cx="95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XCCW Joined 6a" panose="03050602040000000000" pitchFamily="66" charset="0"/>
              </a:rPr>
              <a:t>u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</a:t>
            </a:r>
          </a:p>
        </p:txBody>
      </p:sp>
      <p:sp>
        <p:nvSpPr>
          <p:cNvPr id="8" name="Rectangle 7"/>
          <p:cNvSpPr/>
          <p:nvPr/>
        </p:nvSpPr>
        <p:spPr>
          <a:xfrm>
            <a:off x="7376113" y="1356418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2533" y="2545571"/>
            <a:ext cx="669255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lang="en-GB" sz="4400" dirty="0">
                <a:solidFill>
                  <a:srgbClr val="00B050"/>
                </a:solidFill>
                <a:latin typeface="XCCW Joined 6a" panose="03050602040000000000" pitchFamily="66" charset="0"/>
              </a:rPr>
              <a:t>u-e </a:t>
            </a: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8687655" y="3561233"/>
            <a:ext cx="36666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>
                <a:solidFill>
                  <a:prstClr val="black"/>
                </a:solidFill>
                <a:latin typeface="Calibri" panose="020F0502020204030204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dirty="0" err="1">
                <a:solidFill>
                  <a:prstClr val="black"/>
                </a:solidFill>
                <a:latin typeface="Calibri" panose="020F0502020204030204"/>
              </a:rPr>
              <a:t>oo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51E121-2299-4992-990D-C9829AA920D0}"/>
              </a:ext>
            </a:extLst>
          </p:cNvPr>
          <p:cNvSpPr txBox="1"/>
          <p:nvPr/>
        </p:nvSpPr>
        <p:spPr>
          <a:xfrm>
            <a:off x="6486147" y="1818999"/>
            <a:ext cx="6291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u-e split digraph - Mr Thorne Does Phonics - Bing video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04F15F-DCF8-402A-8CDC-0CA3882E6B1D}"/>
              </a:ext>
            </a:extLst>
          </p:cNvPr>
          <p:cNvSpPr txBox="1"/>
          <p:nvPr/>
        </p:nvSpPr>
        <p:spPr>
          <a:xfrm>
            <a:off x="8506130" y="67015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329447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65"/>
    </mc:Choice>
    <mc:Fallback xmlns="">
      <p:transition spd="slow" advTm="50265"/>
    </mc:Fallback>
  </mc:AlternateContent>
  <p:extLst>
    <p:ext uri="{3A86A75C-4F4B-4683-9AE1-C65F6400EC91}">
      <p14:laserTraceLst xmlns:p14="http://schemas.microsoft.com/office/powerpoint/2010/main">
        <p14:tracePtLst>
          <p14:tracePt t="13198" x="2919413" y="6800850"/>
          <p14:tracePt t="13252" x="3048000" y="6748463"/>
          <p14:tracePt t="13262" x="3332163" y="6480175"/>
          <p14:tracePt t="13267" x="3567113" y="6180138"/>
          <p14:tracePt t="13278" x="3606800" y="6094413"/>
          <p14:tracePt t="13282" x="3694113" y="5905500"/>
          <p14:tracePt t="13293" x="3992563" y="5424488"/>
          <p14:tracePt t="13297" x="4165600" y="5118100"/>
          <p14:tracePt t="13304" x="4418013" y="4613275"/>
          <p14:tracePt t="13313" x="4545013" y="4197350"/>
          <p14:tracePt t="13319" x="4654550" y="3692525"/>
          <p14:tracePt t="13331" x="4662488" y="3551238"/>
          <p14:tracePt t="13334" x="4678363" y="3306763"/>
          <p14:tracePt t="13344" x="4678363" y="3228975"/>
          <p14:tracePt t="13350" x="4678363" y="3205163"/>
          <p14:tracePt t="13360" x="4670425" y="3181350"/>
          <p14:tracePt t="13364" x="4670425" y="3173413"/>
          <p14:tracePt t="13378" x="4670425" y="3165475"/>
          <p14:tracePt t="13381" x="4662488" y="3149600"/>
          <p14:tracePt t="13387" x="4654550" y="3133725"/>
          <p14:tracePt t="13402" x="4654550" y="3125788"/>
          <p14:tracePt t="13412" x="4654550" y="3117850"/>
          <p14:tracePt t="13418" x="4630738" y="3086100"/>
          <p14:tracePt t="13428" x="4622800" y="3070225"/>
          <p14:tracePt t="13432" x="4591050" y="3046413"/>
          <p14:tracePt t="13443" x="4560888" y="2976563"/>
          <p14:tracePt t="13447" x="4552950" y="2944813"/>
          <p14:tracePt t="13454" x="4552950" y="2889250"/>
          <p14:tracePt t="13466" x="4537075" y="2835275"/>
          <p14:tracePt t="13469" x="4537075" y="2811463"/>
          <p14:tracePt t="13479" x="4537075" y="2724150"/>
          <p14:tracePt t="13484" x="4537075" y="2598738"/>
          <p14:tracePt t="13495" x="4560888" y="2425700"/>
          <p14:tracePt t="13499" x="4583113" y="2322513"/>
          <p14:tracePt t="13510" x="4614863" y="2125663"/>
          <p14:tracePt t="13514" x="4654550" y="1984375"/>
          <p14:tracePt t="13527" x="4670425" y="1944688"/>
          <p14:tracePt t="13531" x="4686300" y="1858963"/>
          <p14:tracePt t="13537" x="4702175" y="1811338"/>
          <p14:tracePt t="13546" x="4702175" y="1795463"/>
          <p14:tracePt t="13553" x="4710113" y="1739900"/>
          <p14:tracePt t="13564" x="4710113" y="1731963"/>
          <p14:tracePt t="13567" x="4710113" y="1692275"/>
          <p14:tracePt t="13577" x="4710113" y="1676400"/>
          <p14:tracePt t="13582" x="4710113" y="1662113"/>
          <p14:tracePt t="13593" x="4710113" y="1614488"/>
          <p14:tracePt t="13598" x="4710113" y="1606550"/>
          <p14:tracePt t="13604" x="4702175" y="1582738"/>
          <p14:tracePt t="13612" x="4686300" y="1558925"/>
          <p14:tracePt t="13619" x="4686300" y="1550988"/>
          <p14:tracePt t="13628" x="4670425" y="1543050"/>
          <p14:tracePt t="13637" x="4654550" y="1543050"/>
          <p14:tracePt t="13646" x="4622800" y="1543050"/>
          <p14:tracePt t="13649" x="4606925" y="1543050"/>
          <p14:tracePt t="13660" x="4560888" y="1543050"/>
          <p14:tracePt t="13665" x="4521200" y="1543050"/>
          <p14:tracePt t="13672" x="4497388" y="1543050"/>
          <p14:tracePt t="13679" x="4449763" y="1543050"/>
          <p14:tracePt t="13686" x="4386263" y="1543050"/>
          <p14:tracePt t="13698" x="4370388" y="1543050"/>
          <p14:tracePt t="13702" x="4324350" y="1543050"/>
          <p14:tracePt t="13712" x="4284663" y="1558925"/>
          <p14:tracePt t="13716" x="4252913" y="1566863"/>
          <p14:tracePt t="13730" x="4197350" y="1598613"/>
          <p14:tracePt t="13733" x="4127500" y="1630363"/>
          <p14:tracePt t="13740" x="4008438" y="1684338"/>
          <p14:tracePt t="13747" x="3984625" y="1708150"/>
          <p14:tracePt t="13754" x="3898900" y="1771650"/>
          <p14:tracePt t="13762" x="3843338" y="1803400"/>
          <p14:tracePt t="13772" x="3827463" y="1811338"/>
          <p14:tracePt t="13780" x="3795713" y="1851025"/>
          <p14:tracePt t="13784" x="3749675" y="1897063"/>
          <p14:tracePt t="13801" x="3741738" y="1920875"/>
          <p14:tracePt t="13811" x="3741738" y="1928813"/>
          <p14:tracePt t="13814" x="3741738" y="1944688"/>
          <p14:tracePt t="13821" x="3741738" y="1952625"/>
          <p14:tracePt t="13829" x="3741738" y="1984375"/>
          <p14:tracePt t="13837" x="3741738" y="2024063"/>
          <p14:tracePt t="13846" x="3757613" y="2047875"/>
          <p14:tracePt t="13852" x="3795713" y="2101850"/>
          <p14:tracePt t="13863" x="3875088" y="2173288"/>
          <p14:tracePt t="13867" x="3968750" y="2236788"/>
          <p14:tracePt t="13876" x="4016375" y="2266950"/>
          <p14:tracePt t="13884" x="4111625" y="2314575"/>
          <p14:tracePt t="13892" x="4229100" y="2370138"/>
          <p14:tracePt t="13898" x="4284663" y="2393950"/>
          <p14:tracePt t="13905" x="4394200" y="2417763"/>
          <p14:tracePt t="13915" x="4513263" y="2441575"/>
          <p14:tracePt t="13919" x="4545013" y="2441575"/>
          <p14:tracePt t="13931" x="4614863" y="2441575"/>
          <p14:tracePt t="13935" x="4702175" y="2401888"/>
          <p14:tracePt t="13951" x="4787900" y="2330450"/>
          <p14:tracePt t="13962" x="4803775" y="2298700"/>
          <p14:tracePt t="13964" x="4827588" y="2252663"/>
          <p14:tracePt t="13972" x="4843463" y="2228850"/>
          <p14:tracePt t="13980" x="4875213" y="2149475"/>
          <p14:tracePt t="13987" x="4899025" y="2055813"/>
          <p14:tracePt t="13996" x="4899025" y="2032000"/>
          <p14:tracePt t="14002" x="4906963" y="2000250"/>
          <p14:tracePt t="14013" x="4906963" y="1952625"/>
          <p14:tracePt t="14017" x="4899025" y="1912938"/>
          <p14:tracePt t="14028" x="4875213" y="1897063"/>
          <p14:tracePt t="14031" x="4851400" y="1858963"/>
          <p14:tracePt t="14039" x="4787900" y="1771650"/>
          <p14:tracePt t="14047" x="4741863" y="1731963"/>
          <p14:tracePt t="14054" x="4686300" y="1668463"/>
          <p14:tracePt t="14063" x="4614863" y="1614488"/>
          <p14:tracePt t="14069" x="4591050" y="1598613"/>
          <p14:tracePt t="14080" x="4560888" y="1582738"/>
          <p14:tracePt t="14084" x="4497388" y="1550988"/>
          <p14:tracePt t="14097" x="4433888" y="1543050"/>
          <p14:tracePt t="14101" x="4410075" y="1543050"/>
          <p14:tracePt t="14107" x="4348163" y="1543050"/>
          <p14:tracePt t="14114" x="4284663" y="1543050"/>
          <p14:tracePt t="14129" x="4260850" y="1543050"/>
          <p14:tracePt t="14131" x="4181475" y="1566863"/>
          <p14:tracePt t="14137" x="4127500" y="1614488"/>
          <p14:tracePt t="14164" x="3890963" y="1835150"/>
          <p14:tracePt t="14167" x="3803650" y="1920875"/>
          <p14:tracePt t="14177" x="3757613" y="1960563"/>
          <p14:tracePt t="14182" x="3694113" y="2062163"/>
          <p14:tracePt t="14202" x="3606800" y="2205038"/>
          <p14:tracePt t="14204" x="3582988" y="2306638"/>
          <p14:tracePt t="14213" x="3575050" y="2401888"/>
          <p14:tracePt t="14219" x="3575050" y="2479675"/>
          <p14:tracePt t="14229" x="3575050" y="2527300"/>
          <p14:tracePt t="14234" x="3606800" y="2630488"/>
          <p14:tracePt t="14244" x="3654425" y="2716213"/>
          <p14:tracePt t="14249" x="3741738" y="2803525"/>
          <p14:tracePt t="14263" x="3843338" y="2889250"/>
          <p14:tracePt t="14265" x="4040188" y="3000375"/>
          <p14:tracePt t="14272" x="4159250" y="3046413"/>
          <p14:tracePt t="14280" x="4332288" y="3133725"/>
          <p14:tracePt t="14286" x="4614863" y="3205163"/>
          <p14:tracePt t="14297" x="4851400" y="3221038"/>
          <p14:tracePt t="14302" x="4930775" y="3235325"/>
          <p14:tracePt t="14312" x="5072063" y="3228975"/>
          <p14:tracePt t="14316" x="5159375" y="3197225"/>
          <p14:tracePt t="14328" x="5175250" y="3189288"/>
          <p14:tracePt t="14332" x="5205413" y="3125788"/>
          <p14:tracePt t="14339" x="5205413" y="3038475"/>
          <p14:tracePt t="14347" x="5205413" y="3008313"/>
          <p14:tracePt t="14354" x="5143500" y="2873375"/>
          <p14:tracePt t="14364" x="5064125" y="2763838"/>
          <p14:tracePt t="14372" x="4922838" y="2559050"/>
          <p14:tracePt t="14380" x="4875213" y="2487613"/>
          <p14:tracePt t="14384" x="4702175" y="2274888"/>
          <p14:tracePt t="14395" x="4489450" y="2016125"/>
          <p14:tracePt t="14402" x="4418013" y="1936750"/>
          <p14:tracePt t="14407" x="4276725" y="1795463"/>
          <p14:tracePt t="14414" x="4159250" y="1692275"/>
          <p14:tracePt t="14422" x="4103688" y="1654175"/>
          <p14:tracePt t="14430" x="3984625" y="1606550"/>
          <p14:tracePt t="14437" x="3890963" y="1582738"/>
          <p14:tracePt t="14447" x="3803650" y="1582738"/>
          <p14:tracePt t="14452" x="3779838" y="1582738"/>
          <p14:tracePt t="14467" x="3678238" y="1614488"/>
          <p14:tracePt t="14481" x="3654425" y="1638300"/>
          <p14:tracePt t="14483" x="3654425" y="1646238"/>
          <p14:tracePt t="14489" x="3654425" y="1662113"/>
          <p14:tracePt t="14497" x="3654425" y="1700213"/>
          <p14:tracePt t="14504" x="3654425" y="1771650"/>
          <p14:tracePt t="14513" x="3670300" y="1897063"/>
          <p14:tracePt t="14519" x="3725863" y="2039938"/>
          <p14:tracePt t="14529" x="3749675" y="2109788"/>
          <p14:tracePt t="14534" x="3843338" y="2244725"/>
          <p14:tracePt t="14545" x="3946525" y="2378075"/>
          <p14:tracePt t="14549" x="4024313" y="2441575"/>
          <p14:tracePt t="14557" x="4151313" y="2535238"/>
          <p14:tracePt t="14564" x="4425950" y="2684463"/>
          <p14:tracePt t="14572" x="4552950" y="2763838"/>
          <p14:tracePt t="14581" x="4954588" y="2905125"/>
          <p14:tracePt t="14587" x="5537200" y="3094038"/>
          <p14:tracePt t="14597" x="6103938" y="3205163"/>
          <p14:tracePt t="14602" x="6261100" y="3243263"/>
          <p14:tracePt t="14614" x="6630988" y="3314700"/>
          <p14:tracePt t="14617" x="7072313" y="3425825"/>
          <p14:tracePt t="14625" x="7199313" y="3448050"/>
          <p14:tracePt t="14632" x="7553325" y="3551238"/>
          <p14:tracePt t="14639" x="7954963" y="3636963"/>
          <p14:tracePt t="14647" x="8072438" y="3660775"/>
          <p14:tracePt t="14655" x="8364538" y="3692525"/>
          <p14:tracePt t="14665" x="8577263" y="3724275"/>
          <p14:tracePt t="14669" x="8718550" y="3740150"/>
          <p14:tracePt t="14680" x="8782050" y="3748088"/>
          <p14:tracePt t="14684" x="8923338" y="3771900"/>
          <p14:tracePt t="14697" x="9026525" y="3811588"/>
          <p14:tracePt t="14701" x="9096375" y="3833813"/>
          <p14:tracePt t="14706" x="9159875" y="3857625"/>
          <p14:tracePt t="14714" x="9223375" y="3897313"/>
          <p14:tracePt t="14723" x="9239250" y="3905250"/>
          <p14:tracePt t="14731" x="9253538" y="3921125"/>
          <p14:tracePt t="14736" x="9277350" y="3937000"/>
          <p14:tracePt t="14748" x="9285288" y="3952875"/>
          <p14:tracePt t="14751" x="9293225" y="3952875"/>
          <p14:tracePt t="14761" x="9309100" y="3976688"/>
          <p14:tracePt t="14767" x="9332913" y="4000500"/>
          <p14:tracePt t="14774" x="9348788" y="4016375"/>
          <p14:tracePt t="14782" x="9372600" y="4054475"/>
          <p14:tracePt t="14791" x="9404350" y="4094163"/>
          <p14:tracePt t="14798" x="9404350" y="4110038"/>
          <p14:tracePt t="14804" x="9420225" y="4141788"/>
          <p14:tracePt t="14815" x="9436100" y="4157663"/>
          <p14:tracePt t="14819" x="9444038" y="4165600"/>
          <p14:tracePt t="14835" x="9450388" y="4165600"/>
          <p14:tracePt t="14845" x="9466263" y="4165600"/>
          <p14:tracePt t="14849" x="9482138" y="4165600"/>
          <p14:tracePt t="14857" x="9505950" y="4149725"/>
          <p14:tracePt t="14864" x="9545638" y="4141788"/>
          <p14:tracePt t="14871" x="9545638" y="4133850"/>
          <p14:tracePt t="14881" x="9553575" y="4133850"/>
          <p14:tracePt t="14888" x="9561513" y="4133850"/>
          <p14:tracePt t="14903" x="9569450" y="4133850"/>
          <p14:tracePt t="14924" x="9577388" y="4133850"/>
          <p14:tracePt t="14932" x="9577388" y="4125913"/>
          <p14:tracePt t="14939" x="9577388" y="4110038"/>
          <p14:tracePt t="14948" x="9577388" y="4070350"/>
          <p14:tracePt t="14954" x="9577388" y="4054475"/>
          <p14:tracePt t="14964" x="9521825" y="4008438"/>
          <p14:tracePt t="14969" x="9450388" y="3944938"/>
          <p14:tracePt t="14979" x="9428163" y="3929063"/>
          <p14:tracePt t="14985" x="9348788" y="3881438"/>
          <p14:tracePt t="14996" x="9332913" y="3881438"/>
          <p14:tracePt t="14999" x="9324975" y="3873500"/>
          <p14:tracePt t="15009" x="9317038" y="3873500"/>
          <p14:tracePt t="15039" x="9309100" y="3873500"/>
          <p14:tracePt t="15050" x="9245600" y="3873500"/>
          <p14:tracePt t="15052" x="9215438" y="3873500"/>
          <p14:tracePt t="15068" x="9064625" y="3944938"/>
          <p14:tracePt t="15074" x="9042400" y="3976688"/>
          <p14:tracePt t="15082" x="8978900" y="4046538"/>
          <p14:tracePt t="15089" x="8931275" y="4117975"/>
          <p14:tracePt t="15098" x="8883650" y="4189413"/>
          <p14:tracePt t="15104" x="8883650" y="4205288"/>
          <p14:tracePt t="15114" x="8875713" y="4227513"/>
          <p14:tracePt t="15121" x="8843963" y="4291013"/>
          <p14:tracePt t="15128" x="8829675" y="4314825"/>
          <p14:tracePt t="15134" x="8805863" y="4394200"/>
          <p14:tracePt t="15142" x="8782050" y="4471988"/>
          <p14:tracePt t="15149" x="8782050" y="4511675"/>
          <p14:tracePt t="15159" x="8782050" y="4605338"/>
          <p14:tracePt t="15168" x="8766175" y="4732338"/>
          <p14:tracePt t="15172" x="8758238" y="4873625"/>
          <p14:tracePt t="15182" x="8758238" y="4929188"/>
          <p14:tracePt t="15187" x="8758238" y="5070475"/>
          <p14:tracePt t="15198" x="8742363" y="5181600"/>
          <p14:tracePt t="15202" x="8742363" y="5211763"/>
          <p14:tracePt t="15213" x="8742363" y="5283200"/>
          <p14:tracePt t="15217" x="8742363" y="5354638"/>
          <p14:tracePt t="15227" x="8742363" y="5386388"/>
          <p14:tracePt t="15234" x="8742363" y="5416550"/>
          <p14:tracePt t="15239" x="8742363" y="5464175"/>
          <p14:tracePt t="15248" x="8758238" y="5519738"/>
          <p14:tracePt t="15256" x="8766175" y="5551488"/>
          <p14:tracePt t="15265" x="8805863" y="5597525"/>
          <p14:tracePt t="15269" x="8851900" y="5653088"/>
          <p14:tracePt t="15279" x="8875713" y="5676900"/>
          <p14:tracePt t="15284" x="8915400" y="5700713"/>
          <p14:tracePt t="15292" x="8986838" y="5724525"/>
          <p14:tracePt t="15300" x="9018588" y="5732463"/>
          <p14:tracePt t="15306" x="9112250" y="5732463"/>
          <p14:tracePt t="15314" x="9207500" y="5732463"/>
          <p14:tracePt t="15322" x="9277350" y="5732463"/>
          <p14:tracePt t="15331" x="9309100" y="5732463"/>
          <p14:tracePt t="15337" x="9356725" y="5732463"/>
          <p14:tracePt t="15345" x="9372600" y="5732463"/>
          <p14:tracePt t="15351" x="9380538" y="5732463"/>
          <p14:tracePt t="15368" x="9396413" y="5700713"/>
          <p14:tracePt t="15374" x="9412288" y="5676900"/>
          <p14:tracePt t="15382" x="9458325" y="5575300"/>
          <p14:tracePt t="15390" x="9482138" y="5448300"/>
          <p14:tracePt t="15399" x="9513888" y="5307013"/>
          <p14:tracePt t="15404" x="9513888" y="5251450"/>
          <p14:tracePt t="15414" x="9513888" y="5157788"/>
          <p14:tracePt t="15419" x="9513888" y="5062538"/>
          <p14:tracePt t="15430" x="9505950" y="5030788"/>
          <p14:tracePt t="15434" x="9498013" y="4976813"/>
          <p14:tracePt t="15445" x="9498013" y="4945063"/>
          <p14:tracePt t="15449" x="9482138" y="4913313"/>
          <p14:tracePt t="15457" x="9450388" y="4865688"/>
          <p14:tracePt t="15465" x="9388475" y="4795838"/>
          <p14:tracePt t="15472" x="9317038" y="4732338"/>
          <p14:tracePt t="15481" x="9277350" y="4700588"/>
          <p14:tracePt t="15486" x="9191625" y="4637088"/>
          <p14:tracePt t="15496" x="9088438" y="4591050"/>
          <p14:tracePt t="15502" x="9064625" y="4575175"/>
          <p14:tracePt t="15513" x="9002713" y="4551363"/>
          <p14:tracePt t="15519" x="8939213" y="4551363"/>
          <p14:tracePt t="15533" x="8837613" y="4543425"/>
          <p14:tracePt t="15541" x="8789988" y="4543425"/>
          <p14:tracePt t="15550" x="8742363" y="4543425"/>
          <p14:tracePt t="15554" x="8702675" y="4543425"/>
          <p14:tracePt t="15565" x="8670925" y="4543425"/>
          <p14:tracePt t="15569" x="8601075" y="4567238"/>
          <p14:tracePt t="15580" x="8577263" y="4583113"/>
          <p14:tracePt t="15584" x="8537575" y="4598988"/>
          <p14:tracePt t="15592" x="8489950" y="4645025"/>
          <p14:tracePt t="15600" x="8466138" y="4660900"/>
          <p14:tracePt t="15606" x="8450263" y="4676775"/>
          <p14:tracePt t="15615" x="8450263" y="4684713"/>
          <p14:tracePt t="15623" x="8450263" y="4692650"/>
          <p14:tracePt t="15632" x="8442325" y="4708525"/>
          <p14:tracePt t="15637" x="8434388" y="4724400"/>
          <p14:tracePt t="15647" x="8388350" y="4787900"/>
          <p14:tracePt t="15653" x="8380413" y="4802188"/>
          <p14:tracePt t="15664" x="8364538" y="4818063"/>
          <p14:tracePt t="15667" x="8348663" y="4881563"/>
          <p14:tracePt t="15674" x="8340725" y="4921250"/>
          <p14:tracePt t="15682" x="8316913" y="4984750"/>
          <p14:tracePt t="15692" x="8316913" y="5046663"/>
          <p14:tracePt t="15702" x="8316913" y="5086350"/>
          <p14:tracePt t="15705" x="8324850" y="5149850"/>
          <p14:tracePt t="15715" x="8356600" y="5189538"/>
          <p14:tracePt t="15719" x="8404225" y="5243513"/>
          <p14:tracePt t="15751" x="8670925" y="5346700"/>
          <p14:tracePt t="15757" x="8829675" y="5386388"/>
          <p14:tracePt t="15765" x="8986838" y="5400675"/>
          <p14:tracePt t="15771" x="9064625" y="5408613"/>
          <p14:tracePt t="15783" x="9239250" y="5408613"/>
          <p14:tracePt t="15787" x="9380538" y="5408613"/>
          <p14:tracePt t="15797" x="9436100" y="5400675"/>
          <p14:tracePt t="15802" x="9545638" y="5362575"/>
          <p14:tracePt t="15810" x="9617075" y="5322888"/>
          <p14:tracePt t="15817" x="9663113" y="5283200"/>
          <p14:tracePt t="15824" x="9671050" y="5267325"/>
          <p14:tracePt t="15833" x="9678988" y="5235575"/>
          <p14:tracePt t="15839" x="9710738" y="5189538"/>
          <p14:tracePt t="15849" x="9718675" y="5173663"/>
          <p14:tracePt t="15855" x="9734550" y="5126038"/>
          <p14:tracePt t="15864" x="9750425" y="5070475"/>
          <p14:tracePt t="15869" x="9750425" y="5062538"/>
          <p14:tracePt t="15880" x="9758363" y="5038725"/>
          <p14:tracePt t="15884" x="9758363" y="5006975"/>
          <p14:tracePt t="15891" x="9758363" y="4960938"/>
          <p14:tracePt t="15900" x="9758363" y="4913313"/>
          <p14:tracePt t="15906" x="9750425" y="4841875"/>
          <p14:tracePt t="15916" x="9718675" y="4772025"/>
          <p14:tracePt t="15922" x="9694863" y="4748213"/>
          <p14:tracePt t="15932" x="9640888" y="4668838"/>
          <p14:tracePt t="15938" x="9569450" y="4613275"/>
          <p14:tracePt t="15950" x="9553575" y="4575175"/>
          <p14:tracePt t="15953" x="9474200" y="4495800"/>
          <p14:tracePt t="15959" x="9436100" y="4456113"/>
          <p14:tracePt t="15967" x="9420225" y="4448175"/>
          <p14:tracePt t="15974" x="9356725" y="4394200"/>
          <p14:tracePt t="15984" x="9269413" y="4330700"/>
          <p14:tracePt t="15990" x="9183688" y="4298950"/>
          <p14:tracePt t="15999" x="9112250" y="4275138"/>
          <p14:tracePt t="16004" x="9018588" y="4235450"/>
          <p14:tracePt t="16012" x="8899525" y="4197350"/>
          <p14:tracePt t="16019" x="8867775" y="4189413"/>
          <p14:tracePt t="16031" x="8758238" y="4173538"/>
          <p14:tracePt t="16035" x="8670925" y="4173538"/>
          <p14:tracePt t="16042" x="8639175" y="4173538"/>
          <p14:tracePt t="16051" x="8569325" y="4173538"/>
          <p14:tracePt t="16057" x="8489950" y="4173538"/>
          <p14:tracePt t="16066" x="8404225" y="4189413"/>
          <p14:tracePt t="16071" x="8380413" y="4205288"/>
          <p14:tracePt t="16084" x="8316913" y="4243388"/>
          <p14:tracePt t="16087" x="8245475" y="4306888"/>
          <p14:tracePt t="16098" x="8215313" y="4322763"/>
          <p14:tracePt t="16102" x="8151813" y="4386263"/>
          <p14:tracePt t="16109" x="8120063" y="4416425"/>
          <p14:tracePt t="16117" x="8112125" y="4432300"/>
          <p14:tracePt t="16124" x="8096250" y="4479925"/>
          <p14:tracePt t="16133" x="8096250" y="4503738"/>
          <p14:tracePt t="16139" x="8104188" y="4535488"/>
          <p14:tracePt t="16149" x="8104188" y="4559300"/>
          <p14:tracePt t="16156" x="8112125" y="4629150"/>
          <p14:tracePt t="16165" x="8151813" y="4684713"/>
          <p14:tracePt t="16170" x="8159750" y="4708525"/>
          <p14:tracePt t="16180" x="8199438" y="4779963"/>
          <p14:tracePt t="16184" x="8261350" y="4873625"/>
          <p14:tracePt t="16192" x="8293100" y="4905375"/>
          <p14:tracePt t="16200" x="8364538" y="4992688"/>
          <p14:tracePt t="16206" x="8450263" y="5070475"/>
          <p14:tracePt t="16217" x="8521700" y="5118100"/>
          <p14:tracePt t="16222" x="8593138" y="5149850"/>
          <p14:tracePt t="16232" x="8758238" y="5203825"/>
          <p14:tracePt t="16248" x="8963025" y="5227638"/>
          <p14:tracePt t="16252" x="9120188" y="5243513"/>
          <p14:tracePt t="16260" x="9261475" y="5243513"/>
          <p14:tracePt t="16267" x="9324975" y="5243513"/>
          <p14:tracePt t="16274" x="9458325" y="5235575"/>
          <p14:tracePt t="16282" x="9585325" y="5195888"/>
          <p14:tracePt t="16292" x="9671050" y="5149850"/>
          <p14:tracePt t="16301" x="9694863" y="5133975"/>
          <p14:tracePt t="16304" x="9710738" y="5126038"/>
          <p14:tracePt t="16314" x="9718675" y="5126038"/>
          <p14:tracePt t="16321" x="9726613" y="5102225"/>
          <p14:tracePt t="16327" x="9750425" y="5022850"/>
          <p14:tracePt t="16335" x="9758363" y="4992688"/>
          <p14:tracePt t="16341" x="9758363" y="4953000"/>
          <p14:tracePt t="16349" x="9766300" y="4905375"/>
          <p14:tracePt t="16358" x="9782175" y="4795838"/>
          <p14:tracePt t="16371" x="9782175" y="4700588"/>
          <p14:tracePt t="16374" x="9782175" y="4660900"/>
          <p14:tracePt t="16383" x="9774238" y="4567238"/>
          <p14:tracePt t="16386" x="9742488" y="4464050"/>
          <p14:tracePt t="16400" x="9702800" y="4408488"/>
          <p14:tracePt t="16403" x="9632950" y="4291013"/>
          <p14:tracePt t="16409" x="9537700" y="4173538"/>
          <p14:tracePt t="16417" x="9482138" y="4133850"/>
          <p14:tracePt t="16424" x="9380538" y="4038600"/>
          <p14:tracePt t="16433" x="9277350" y="3960813"/>
          <p14:tracePt t="16439" x="9183688" y="3897313"/>
          <p14:tracePt t="16450" x="9159875" y="3881438"/>
          <p14:tracePt t="16455" x="9096375" y="3849688"/>
          <p14:tracePt t="16465" x="9042400" y="3819525"/>
          <p14:tracePt t="16470" x="9018588" y="3803650"/>
          <p14:tracePt t="16483" x="8970963" y="3795713"/>
          <p14:tracePt t="16486" x="8931275" y="3795713"/>
          <p14:tracePt t="16494" x="8899525" y="3795713"/>
          <p14:tracePt t="16501" x="8843963" y="3811588"/>
          <p14:tracePt t="16507" x="8750300" y="3841750"/>
          <p14:tracePt t="16517" x="8694738" y="3873500"/>
          <p14:tracePt t="16522" x="8609013" y="3905250"/>
          <p14:tracePt t="16533" x="8489950" y="3976688"/>
          <p14:tracePt t="16537" x="8388350" y="4038600"/>
          <p14:tracePt t="16549" x="8332788" y="4070350"/>
          <p14:tracePt t="16551" x="8229600" y="4157663"/>
          <p14:tracePt t="16559" x="8143875" y="4251325"/>
          <p14:tracePt t="16567" x="8112125" y="4291013"/>
          <p14:tracePt t="16574" x="8048625" y="4394200"/>
          <p14:tracePt t="16587" x="8002588" y="4471988"/>
          <p14:tracePt t="16590" x="7978775" y="4511675"/>
          <p14:tracePt t="16600" x="7947025" y="4613275"/>
          <p14:tracePt t="16604" x="7931150" y="4676775"/>
          <p14:tracePt t="16614" x="7931150" y="4764088"/>
          <p14:tracePt t="16619" x="7931150" y="4795838"/>
          <p14:tracePt t="16634" x="7954963" y="4881563"/>
          <p14:tracePt t="16638" x="8002588" y="4953000"/>
          <p14:tracePt t="16643" x="8026400" y="4992688"/>
          <p14:tracePt t="16651" x="8080375" y="5062538"/>
          <p14:tracePt t="16657" x="8159750" y="5157788"/>
          <p14:tracePt t="16667" x="8191500" y="5181600"/>
          <p14:tracePt t="16672" x="8285163" y="5243513"/>
          <p14:tracePt t="16681" x="8388350" y="5291138"/>
          <p14:tracePt t="16687" x="8489950" y="5346700"/>
          <p14:tracePt t="16702" x="8513763" y="5346700"/>
          <p14:tracePt t="16704" x="8601075" y="5354638"/>
          <p14:tracePt t="16709" x="8662988" y="5354638"/>
          <p14:tracePt t="16717" x="8686800" y="5354638"/>
          <p14:tracePt t="16725" x="8766175" y="5354638"/>
          <p14:tracePt t="16733" x="8843963" y="5354638"/>
          <p14:tracePt t="16739" x="8875713" y="5354638"/>
          <p14:tracePt t="16749" x="8963025" y="5330825"/>
          <p14:tracePt t="16754" x="9034463" y="5307013"/>
          <p14:tracePt t="16765" x="9088438" y="5275263"/>
          <p14:tracePt t="16770" x="9144000" y="5219700"/>
          <p14:tracePt t="16777" x="9215438" y="5126038"/>
          <p14:tracePt t="16786" x="9269413" y="5030788"/>
          <p14:tracePt t="16792" x="9285288" y="4992688"/>
          <p14:tracePt t="16800" x="9301163" y="4889500"/>
          <p14:tracePt t="16807" x="9309100" y="4826000"/>
          <p14:tracePt t="16818" x="9309100" y="4810125"/>
          <p14:tracePt t="16822" x="9317038" y="4787900"/>
          <p14:tracePt t="16833" x="9317038" y="4740275"/>
          <p14:tracePt t="16837" x="9317038" y="4716463"/>
          <p14:tracePt t="16845" x="9317038" y="4676775"/>
          <p14:tracePt t="16854" x="9317038" y="4652963"/>
          <p14:tracePt t="16859" x="9309100" y="4637088"/>
          <p14:tracePt t="16867" x="9293225" y="4598988"/>
          <p14:tracePt t="16875" x="9245600" y="4543425"/>
          <p14:tracePt t="16883" x="9175750" y="4464050"/>
          <p14:tracePt t="16891" x="9136063" y="4440238"/>
          <p14:tracePt t="16902" x="9056688" y="4362450"/>
          <p14:tracePt t="16906" x="8970963" y="4291013"/>
          <p14:tracePt t="16915" x="8915400" y="4267200"/>
          <p14:tracePt t="16919" x="8782050" y="4189413"/>
          <p14:tracePt t="16927" x="8686800" y="4141788"/>
          <p14:tracePt t="16934" x="8601075" y="4117975"/>
          <p14:tracePt t="16942" x="8585200" y="4117975"/>
          <p14:tracePt t="16951" x="8497888" y="4102100"/>
          <p14:tracePt t="16956" x="8434388" y="4102100"/>
          <p14:tracePt t="16982" x="8348663" y="4102100"/>
          <p14:tracePt t="16988" x="8269288" y="4149725"/>
          <p14:tracePt t="16995" x="8229600" y="4189413"/>
          <p14:tracePt t="17002" x="8167688" y="4259263"/>
          <p14:tracePt t="17012" x="8104188" y="4362450"/>
          <p14:tracePt t="17020" x="8088313" y="4402138"/>
          <p14:tracePt t="17024" x="8018463" y="4527550"/>
          <p14:tracePt t="17035" x="7986713" y="4645025"/>
          <p14:tracePt t="17039" x="7970838" y="4692650"/>
          <p14:tracePt t="17049" x="7962900" y="4818063"/>
          <p14:tracePt t="17058" x="7962900" y="4929188"/>
          <p14:tracePt t="17065" x="7962900" y="4984750"/>
          <p14:tracePt t="17069" x="8002588" y="5078413"/>
          <p14:tracePt t="17077" x="8080375" y="5181600"/>
          <p14:tracePt t="17084" x="8120063" y="5227638"/>
          <p14:tracePt t="17094" x="8223250" y="5314950"/>
          <p14:tracePt t="17103" x="8356600" y="5392738"/>
          <p14:tracePt t="17107" x="8497888" y="5432425"/>
          <p14:tracePt t="17117" x="8553450" y="5448300"/>
          <p14:tracePt t="17123" x="8710613" y="5472113"/>
          <p14:tracePt t="17132" x="8851900" y="5472113"/>
          <p14:tracePt t="17137" x="8931275" y="5472113"/>
          <p14:tracePt t="17144" x="9042400" y="5472113"/>
          <p14:tracePt t="17151" x="9231313" y="5472113"/>
          <p14:tracePt t="17163" x="9301163" y="5456238"/>
          <p14:tracePt t="17173" x="9450388" y="5378450"/>
          <p14:tracePt t="17175" x="9585325" y="5283200"/>
          <p14:tracePt t="17190" x="9718675" y="5110163"/>
          <p14:tracePt t="17202" x="9774238" y="4945063"/>
          <p14:tracePt t="17204" x="9790113" y="4865688"/>
          <p14:tracePt t="17215" x="9790113" y="4802188"/>
          <p14:tracePt t="17220" x="9782175" y="4700588"/>
          <p14:tracePt t="17230" x="9726613" y="4543425"/>
          <p14:tracePt t="17236" x="9663113" y="4408488"/>
          <p14:tracePt t="17241" x="9648825" y="4386263"/>
          <p14:tracePt t="17253" x="9625013" y="4330700"/>
          <p14:tracePt t="17257" x="9569450" y="4259263"/>
          <p14:tracePt t="17267" x="9537700" y="4235450"/>
          <p14:tracePt t="17271" x="9482138" y="4173538"/>
          <p14:tracePt t="17282" x="9444038" y="4141788"/>
          <p14:tracePt t="17287" x="9412288" y="4125913"/>
          <p14:tracePt t="17295" x="9348788" y="4094163"/>
          <p14:tracePt t="17302" x="9285288" y="4070350"/>
          <p14:tracePt t="17309" x="9215438" y="4062413"/>
          <p14:tracePt t="17320" x="9151938" y="4062413"/>
          <p14:tracePt t="17324" x="9056688" y="4062413"/>
          <p14:tracePt t="17334" x="8963025" y="4062413"/>
          <p14:tracePt t="17339" x="8899525" y="4062413"/>
          <p14:tracePt t="17352" x="8782050" y="4086225"/>
          <p14:tracePt t="17355" x="8678863" y="4141788"/>
          <p14:tracePt t="17365" x="8616950" y="4173538"/>
          <p14:tracePt t="17369" x="8513763" y="4251325"/>
          <p14:tracePt t="17377" x="8412163" y="4330700"/>
          <p14:tracePt t="17385" x="8348663" y="4402138"/>
          <p14:tracePt t="17392" x="8285163" y="4487863"/>
          <p14:tracePt t="17401" x="8223250" y="4621213"/>
          <p14:tracePt t="17408" x="8183563" y="4748213"/>
          <p14:tracePt t="17417" x="8167688" y="4795838"/>
          <p14:tracePt t="17422" x="8167688" y="4921250"/>
          <p14:tracePt t="17433" x="8167688" y="5062538"/>
          <p14:tracePt t="17436" x="8183563" y="5118100"/>
          <p14:tracePt t="17444" x="8223250" y="5189538"/>
          <p14:tracePt t="17454" x="8308975" y="5291138"/>
          <p14:tracePt t="17459" x="8348663" y="5322888"/>
          <p14:tracePt t="17468" x="8466138" y="5370513"/>
          <p14:tracePt t="17474" x="8569325" y="5408613"/>
          <p14:tracePt t="17484" x="8694738" y="5424488"/>
          <p14:tracePt t="17489" x="8726488" y="5432425"/>
          <p14:tracePt t="17499" x="8805863" y="5432425"/>
          <p14:tracePt t="17504" x="8875713" y="5416550"/>
          <p14:tracePt t="17518" x="8891588" y="5408613"/>
          <p14:tracePt t="17521" x="8899525" y="5400675"/>
          <p14:tracePt t="17527" x="8899525" y="5370513"/>
          <p14:tracePt t="17535" x="8899525" y="5362575"/>
          <p14:tracePt t="17541" x="8891588" y="5299075"/>
          <p14:tracePt t="17551" x="8837613" y="5195888"/>
          <p14:tracePt t="17556" x="8750300" y="5078413"/>
          <p14:tracePt t="17566" x="8702675" y="5022850"/>
          <p14:tracePt t="17571" x="8537575" y="4857750"/>
          <p14:tracePt t="17588" x="8223250" y="4575175"/>
          <p14:tracePt t="17594" x="7986713" y="4378325"/>
          <p14:tracePt t="17602" x="7505700" y="4030663"/>
          <p14:tracePt t="17622" x="6678613" y="3511550"/>
          <p14:tracePt t="17624" x="6088063" y="3228975"/>
          <p14:tracePt t="17635" x="5553075" y="2921000"/>
          <p14:tracePt t="17639" x="5418138" y="2873375"/>
          <p14:tracePt t="17653" x="5087938" y="2708275"/>
          <p14:tracePt t="17655" x="4765675" y="2614613"/>
          <p14:tracePt t="17662" x="4678363" y="2590800"/>
          <p14:tracePt t="17669" x="4552950" y="2566988"/>
          <p14:tracePt t="17678" x="4473575" y="2566988"/>
          <p14:tracePt t="17688" x="4457700" y="2566988"/>
          <p14:tracePt t="17692" x="4410075" y="2566988"/>
          <p14:tracePt t="17701" x="4386263" y="2566988"/>
          <p14:tracePt t="17707" x="4348163" y="2574925"/>
          <p14:tracePt t="17723" x="4308475" y="2598738"/>
          <p14:tracePt t="17733" x="4292600" y="2614613"/>
          <p14:tracePt t="17745" x="4284663" y="2630488"/>
          <p14:tracePt t="17752" x="4284663" y="2638425"/>
          <p14:tracePt t="17763" x="4276725" y="2644775"/>
          <p14:tracePt t="17799" x="4284663" y="2644775"/>
          <p14:tracePt t="17804" x="4340225" y="2638425"/>
          <p14:tracePt t="17812" x="4378325" y="2614613"/>
          <p14:tracePt t="17819" x="4433888" y="2566988"/>
          <p14:tracePt t="17827" x="4505325" y="2511425"/>
          <p14:tracePt t="17835" x="4568825" y="2441575"/>
          <p14:tracePt t="17841" x="4583113" y="2409825"/>
          <p14:tracePt t="17853" x="4638675" y="2322513"/>
          <p14:tracePt t="17857" x="4662488" y="2236788"/>
          <p14:tracePt t="17867" x="4670425" y="2212975"/>
          <p14:tracePt t="17872" x="4694238" y="2149475"/>
          <p14:tracePt t="17880" x="4694238" y="2055813"/>
          <p14:tracePt t="17887" x="4694238" y="2032000"/>
          <p14:tracePt t="17894" x="4694238" y="1960563"/>
          <p14:tracePt t="17902" x="4694238" y="1905000"/>
          <p14:tracePt t="17911" x="4694238" y="1827213"/>
          <p14:tracePt t="17919" x="4694238" y="1803400"/>
          <p14:tracePt t="17924" x="4694238" y="1739900"/>
          <p14:tracePt t="17934" x="4654550" y="1676400"/>
          <p14:tracePt t="17939" x="4630738" y="1646238"/>
          <p14:tracePt t="17953" x="4568825" y="1590675"/>
          <p14:tracePt t="17958" x="4497388" y="1511300"/>
          <p14:tracePt t="17963" x="4465638" y="1487488"/>
          <p14:tracePt t="17970" x="4378325" y="1425575"/>
          <p14:tracePt t="17988" x="4300538" y="1377950"/>
          <p14:tracePt t="17991" x="4197350" y="1314450"/>
          <p14:tracePt t="17993" x="4143375" y="1290638"/>
          <p14:tracePt t="18003" x="4008438" y="1236663"/>
          <p14:tracePt t="18007" x="3914775" y="1228725"/>
          <p14:tracePt t="18017" x="3851275" y="1228725"/>
          <p14:tracePt t="18021" x="3771900" y="1228725"/>
          <p14:tracePt t="18030" x="3646488" y="1228725"/>
          <p14:tracePt t="18037" x="3575050" y="1244600"/>
          <p14:tracePt t="18046" x="3481388" y="1290638"/>
          <p14:tracePt t="18053" x="3362325" y="1330325"/>
          <p14:tracePt t="18059" x="3276600" y="1393825"/>
          <p14:tracePt t="18068" x="3236913" y="1425575"/>
          <p14:tracePt t="18076" x="3173413" y="1511300"/>
          <p14:tracePt t="18084" x="3127375" y="1598613"/>
          <p14:tracePt t="18101" x="3079750" y="1747838"/>
          <p14:tracePt t="18104" x="3079750" y="1858963"/>
          <p14:tracePt t="18112" x="3079750" y="1889125"/>
          <p14:tracePt t="18120" x="3079750" y="2016125"/>
          <p14:tracePt t="18127" x="3111500" y="2133600"/>
          <p14:tracePt t="18135" x="3189288" y="2282825"/>
          <p14:tracePt t="18141" x="3260725" y="2354263"/>
          <p14:tracePt t="18152" x="3473450" y="2511425"/>
          <p14:tracePt t="18159" x="3779838" y="2684463"/>
          <p14:tracePt t="18168" x="3898900" y="2724150"/>
          <p14:tracePt t="18172" x="4221163" y="2811463"/>
          <p14:tracePt t="18180" x="4591050" y="2873375"/>
          <p14:tracePt t="18190" x="4686300" y="2873375"/>
          <p14:tracePt t="18194" x="4930775" y="2881313"/>
          <p14:tracePt t="18203" x="5056188" y="2881313"/>
          <p14:tracePt t="18209" x="5159375" y="2865438"/>
          <p14:tracePt t="18224" x="5197475" y="2827338"/>
          <p14:tracePt t="18234" x="5197475" y="2771775"/>
          <p14:tracePt t="18239" x="5197475" y="2740025"/>
          <p14:tracePt t="18253" x="5197475" y="2668588"/>
          <p14:tracePt t="18254" x="5143500" y="2519363"/>
          <p14:tracePt t="18262" x="5087938" y="2417763"/>
          <p14:tracePt t="18269" x="5024438" y="2290763"/>
          <p14:tracePt t="18276" x="4946650" y="2157413"/>
          <p14:tracePt t="18285" x="4867275" y="2039938"/>
          <p14:tracePt t="18294" x="4835525" y="1984375"/>
          <p14:tracePt t="18302" x="4757738" y="1897063"/>
          <p14:tracePt t="18306" x="4694238" y="1827213"/>
          <p14:tracePt t="18323" x="4583113" y="1731963"/>
          <p14:tracePt t="18329" x="4497388" y="1700213"/>
          <p14:tracePt t="18337" x="4457700" y="1676400"/>
          <p14:tracePt t="18344" x="4316413" y="1638300"/>
          <p14:tracePt t="18352" x="4173538" y="1614488"/>
          <p14:tracePt t="18359" x="4064000" y="1614488"/>
          <p14:tracePt t="18369" x="3984625" y="1614488"/>
          <p14:tracePt t="18374" x="3890963" y="1614488"/>
          <p14:tracePt t="18386" x="3787775" y="1630363"/>
          <p14:tracePt t="18389" x="3749675" y="1646238"/>
          <p14:tracePt t="18401" x="3646488" y="1716088"/>
          <p14:tracePt t="18404" x="3559175" y="1787525"/>
          <p14:tracePt t="18411" x="3536950" y="1819275"/>
          <p14:tracePt t="18420" x="3473450" y="1905000"/>
          <p14:tracePt t="18427" x="3441700" y="1968500"/>
          <p14:tracePt t="18436" x="3425825" y="2039938"/>
          <p14:tracePt t="18443" x="3425825" y="2062163"/>
          <p14:tracePt t="18452" x="3441700" y="2141538"/>
          <p14:tracePt t="18457" x="3536950" y="2259013"/>
          <p14:tracePt t="18470" x="3575050" y="2314575"/>
          <p14:tracePt t="18474" x="3694113" y="2417763"/>
          <p14:tracePt t="18482" x="3859213" y="2551113"/>
          <p14:tracePt t="18488" x="3976688" y="2638425"/>
          <p14:tracePt t="18495" x="4221163" y="2771775"/>
          <p14:tracePt t="18503" x="4545013" y="2865438"/>
          <p14:tracePt t="18509" x="4843463" y="2905125"/>
          <p14:tracePt t="18521" x="4938713" y="2913063"/>
          <p14:tracePt t="18524" x="5135563" y="2913063"/>
          <p14:tracePt t="18533" x="5324475" y="2881313"/>
          <p14:tracePt t="18539" x="5372100" y="2857500"/>
          <p14:tracePt t="18547" x="5489575" y="2795588"/>
          <p14:tracePt t="18562" x="5584825" y="2700338"/>
          <p14:tracePt t="18570" x="5599113" y="2660650"/>
          <p14:tracePt t="18581" x="5599113" y="2644775"/>
          <p14:tracePt t="18587" x="5599113" y="2590800"/>
          <p14:tracePt t="18592" x="5599113" y="2566988"/>
          <p14:tracePt t="18601" x="5599113" y="2519363"/>
          <p14:tracePt t="18607" x="5599113" y="2487613"/>
          <p14:tracePt t="18618" x="5599113" y="2479675"/>
          <p14:tracePt t="18660" x="5599113" y="2582863"/>
          <p14:tracePt t="18669" x="5599113" y="2644775"/>
          <p14:tracePt t="18674" x="5607050" y="2819400"/>
          <p14:tracePt t="18685" x="5630863" y="2905125"/>
          <p14:tracePt t="18689" x="5694363" y="3046413"/>
          <p14:tracePt t="18697" x="5851525" y="3314700"/>
          <p14:tracePt t="18704" x="6008688" y="3543300"/>
          <p14:tracePt t="18712" x="6127750" y="3708400"/>
          <p14:tracePt t="18720" x="6348413" y="3952875"/>
          <p14:tracePt t="18726" x="6630988" y="4259263"/>
          <p14:tracePt t="18738" x="6835775" y="4408488"/>
          <p14:tracePt t="18742" x="6891338" y="4440238"/>
          <p14:tracePt t="18751" x="7112000" y="4551363"/>
          <p14:tracePt t="18757" x="7466013" y="4668838"/>
          <p14:tracePt t="18768" x="7577138" y="4692650"/>
          <p14:tracePt t="18772" x="7875588" y="4748213"/>
          <p14:tracePt t="18781" x="8167688" y="4748213"/>
          <p14:tracePt t="18787" x="8261350" y="4748213"/>
          <p14:tracePt t="18794" x="8434388" y="4748213"/>
          <p14:tracePt t="18804" x="8545513" y="4748213"/>
          <p14:tracePt t="18809" x="8609013" y="4748213"/>
          <p14:tracePt t="18820" x="8632825" y="4732338"/>
          <p14:tracePt t="18825" x="8647113" y="4716463"/>
          <p14:tracePt t="18836" x="8655050" y="4692650"/>
          <p14:tracePt t="18840" x="8662988" y="4668838"/>
          <p14:tracePt t="18847" x="8686800" y="4637088"/>
          <p14:tracePt t="18855" x="8694738" y="4621213"/>
          <p14:tracePt t="18862" x="8702675" y="4613275"/>
          <p14:tracePt t="18871" x="8702675" y="4605338"/>
          <p14:tracePt t="18961" x="8710613" y="4605338"/>
          <p14:tracePt t="18968" x="8734425" y="4605338"/>
          <p14:tracePt t="18990" x="8813800" y="4652963"/>
          <p14:tracePt t="18997" x="8829675" y="4652963"/>
          <p14:tracePt t="19004" x="8859838" y="4676775"/>
          <p14:tracePt t="19011" x="8883650" y="4684713"/>
          <p14:tracePt t="19021" x="8891588" y="4692650"/>
          <p14:tracePt t="19029" x="8907463" y="4692650"/>
          <p14:tracePt t="19037" x="8923338" y="4700588"/>
          <p14:tracePt t="19042" x="8939213" y="4708525"/>
          <p14:tracePt t="19057" x="8963025" y="4716463"/>
          <p14:tracePt t="19065" x="8970963" y="4716463"/>
          <p14:tracePt t="19072" x="8986838" y="4716463"/>
          <p14:tracePt t="19079" x="8994775" y="4716463"/>
          <p14:tracePt t="19087" x="9002713" y="4716463"/>
          <p14:tracePt t="19094" x="9010650" y="4716463"/>
          <p14:tracePt t="19105" x="9018588" y="4716463"/>
          <p14:tracePt t="19122" x="9026525" y="4716463"/>
          <p14:tracePt t="19125" x="9042400" y="4716463"/>
          <p14:tracePt t="19135" x="9048750" y="4692650"/>
          <p14:tracePt t="19139" x="9072563" y="4668838"/>
          <p14:tracePt t="19146" x="9080500" y="4645025"/>
          <p14:tracePt t="19154" x="9120188" y="4591050"/>
          <p14:tracePt t="19162" x="9159875" y="4519613"/>
          <p14:tracePt t="19171" x="9167813" y="4503738"/>
          <p14:tracePt t="19178" x="9175750" y="4479925"/>
          <p14:tracePt t="19187" x="9191625" y="4432300"/>
          <p14:tracePt t="19192" x="9191625" y="4402138"/>
          <p14:tracePt t="19202" x="9191625" y="4346575"/>
          <p14:tracePt t="19206" x="9191625" y="4291013"/>
          <p14:tracePt t="19220" x="9128125" y="4189413"/>
          <p14:tracePt t="19224" x="9096375" y="4149725"/>
          <p14:tracePt t="19229" x="8994775" y="4030663"/>
          <p14:tracePt t="19237" x="8851900" y="3905250"/>
          <p14:tracePt t="19245" x="8805863" y="3849688"/>
          <p14:tracePt t="19254" x="8686800" y="3732213"/>
          <p14:tracePt t="19259" x="8569325" y="3622675"/>
          <p14:tracePt t="19268" x="8529638" y="3590925"/>
          <p14:tracePt t="19274" x="8412163" y="3543300"/>
          <p14:tracePt t="19284" x="8308975" y="3495675"/>
          <p14:tracePt t="19289" x="8199438" y="3455988"/>
          <p14:tracePt t="19297" x="8143875" y="3440113"/>
          <p14:tracePt t="19304" x="8048625" y="3417888"/>
          <p14:tracePt t="19313" x="7970838" y="3409950"/>
          <p14:tracePt t="19322" x="7899400" y="3394075"/>
          <p14:tracePt t="19327" x="7805738" y="3386138"/>
          <p14:tracePt t="19337" x="7710488" y="3386138"/>
          <p14:tracePt t="19342" x="7646988" y="3386138"/>
          <p14:tracePt t="19355" x="7608888" y="3386138"/>
          <p14:tracePt t="19411" x="7600950" y="3394075"/>
          <p14:tracePt t="19419" x="7593013" y="3455988"/>
          <p14:tracePt t="19427" x="7593013" y="3487738"/>
          <p14:tracePt t="19439" x="7585075" y="3575050"/>
          <p14:tracePt t="19442" x="7585075" y="3652838"/>
          <p14:tracePt t="19447" x="7585075" y="3732213"/>
          <p14:tracePt t="19455" x="7623175" y="3841750"/>
          <p14:tracePt t="19462" x="7710488" y="4038600"/>
          <p14:tracePt t="19471" x="7867650" y="4267200"/>
          <p14:tracePt t="19476" x="7931150" y="4354513"/>
          <p14:tracePt t="19486" x="8128000" y="4567238"/>
          <p14:tracePt t="19492" x="8277225" y="4716463"/>
          <p14:tracePt t="19503" x="8364538" y="4787900"/>
          <p14:tracePt t="19507" x="8601075" y="4968875"/>
          <p14:tracePt t="19514" x="8915400" y="5173663"/>
          <p14:tracePt t="19522" x="9002713" y="5203825"/>
          <p14:tracePt t="19529" x="9207500" y="5267325"/>
          <p14:tracePt t="19537" x="9428163" y="5314950"/>
          <p14:tracePt t="19546" x="9569450" y="5314950"/>
          <p14:tracePt t="19558" x="9663113" y="5314950"/>
          <p14:tracePt t="19561" x="9805988" y="5307013"/>
          <p14:tracePt t="19569" x="9899650" y="5283200"/>
          <p14:tracePt t="19574" x="9939338" y="5267325"/>
          <p14:tracePt t="19587" x="9971088" y="5243513"/>
          <p14:tracePt t="19590" x="10018713" y="5203825"/>
          <p14:tracePt t="19597" x="10050463" y="5181600"/>
          <p14:tracePt t="19605" x="10104438" y="5094288"/>
          <p14:tracePt t="19613" x="10167938" y="4999038"/>
          <p14:tracePt t="19622" x="10191750" y="4953000"/>
          <p14:tracePt t="19627" x="10199688" y="4921250"/>
          <p14:tracePt t="19637" x="10215563" y="4826000"/>
          <p14:tracePt t="19642" x="10223500" y="4732338"/>
          <p14:tracePt t="19653" x="10223500" y="4692650"/>
          <p14:tracePt t="19657" x="10231438" y="4605338"/>
          <p14:tracePt t="19664" x="10231438" y="4511675"/>
          <p14:tracePt t="19671" x="10231438" y="4464050"/>
          <p14:tracePt t="19680" x="10231438" y="4402138"/>
          <p14:tracePt t="19694" x="10231438" y="4213225"/>
          <p14:tracePt t="19705" x="10231438" y="4181475"/>
          <p14:tracePt t="19709" x="10191750" y="4117975"/>
          <p14:tracePt t="19720" x="10144125" y="4030663"/>
          <p14:tracePt t="19724" x="10112375" y="3976688"/>
          <p14:tracePt t="19732" x="10034588" y="3865563"/>
          <p14:tracePt t="19739" x="9939338" y="3748088"/>
          <p14:tracePt t="19746" x="9891713" y="3684588"/>
          <p14:tracePt t="19755" x="9790113" y="3582988"/>
          <p14:tracePt t="19762" x="9671050" y="3503613"/>
          <p14:tracePt t="19772" x="9601200" y="3448050"/>
          <p14:tracePt t="19777" x="9324975" y="3235325"/>
          <p14:tracePt t="19786" x="8939213" y="2960688"/>
          <p14:tracePt t="19792" x="8616950" y="2755900"/>
          <p14:tracePt t="19803" x="8513763" y="2692400"/>
          <p14:tracePt t="19806" x="8364538" y="2614613"/>
          <p14:tracePt t="19814" x="8308975" y="2582863"/>
          <p14:tracePt t="19822" x="8245475" y="2559050"/>
          <p14:tracePt t="19829" x="8128000" y="2535238"/>
          <p14:tracePt t="19839" x="8002588" y="2503488"/>
          <p14:tracePt t="19845" x="7954963" y="2503488"/>
          <p14:tracePt t="19853" x="7843838" y="2503488"/>
          <p14:tracePt t="19859" x="7750175" y="2503488"/>
          <p14:tracePt t="19870" x="7646988" y="2527300"/>
          <p14:tracePt t="19874" x="7616825" y="2535238"/>
          <p14:tracePt t="19882" x="7529513" y="2566988"/>
          <p14:tracePt t="19890" x="7442200" y="2630488"/>
          <p14:tracePt t="19896" x="7404100" y="2652713"/>
          <p14:tracePt t="19905" x="7332663" y="2724150"/>
          <p14:tracePt t="19912" x="7285038" y="2779713"/>
          <p14:tracePt t="19921" x="7261225" y="2811463"/>
          <p14:tracePt t="19927" x="7183438" y="2928938"/>
          <p14:tracePt t="19937" x="7159625" y="2968625"/>
          <p14:tracePt t="19942" x="7127875" y="3032125"/>
          <p14:tracePt t="19956" x="7104063" y="3117850"/>
          <p14:tracePt t="19958" x="7064375" y="3221038"/>
          <p14:tracePt t="19964" x="7048500" y="3330575"/>
          <p14:tracePt t="19972" x="7056438" y="3378200"/>
          <p14:tracePt t="19980" x="7056438" y="3487738"/>
          <p14:tracePt t="19992" x="7048500" y="3644900"/>
          <p14:tracePt t="19994" x="7040563" y="3700463"/>
          <p14:tracePt t="20005" x="7010400" y="3841750"/>
          <p14:tracePt t="20009" x="7002463" y="3968750"/>
          <p14:tracePt t="20019" x="6986588" y="4094163"/>
          <p14:tracePt t="20025" x="6986588" y="4141788"/>
          <p14:tracePt t="20032" x="7002463" y="4213225"/>
          <p14:tracePt t="20043" x="7040563" y="4227513"/>
          <p14:tracePt t="20047" x="7056438" y="4259263"/>
          <p14:tracePt t="20056" x="7112000" y="4362450"/>
          <p14:tracePt t="20062" x="7175500" y="4448175"/>
          <p14:tracePt t="20073" x="7237413" y="4535488"/>
          <p14:tracePt t="20078" x="7332663" y="4637088"/>
          <p14:tracePt t="20086" x="7418388" y="4756150"/>
          <p14:tracePt t="20092" x="7513638" y="4857750"/>
          <p14:tracePt t="20102" x="7553325" y="4897438"/>
          <p14:tracePt t="20107" x="7694613" y="5046663"/>
          <p14:tracePt t="20114" x="7867650" y="5181600"/>
          <p14:tracePt t="20123" x="7939088" y="5227638"/>
          <p14:tracePt t="20129" x="8120063" y="5354638"/>
          <p14:tracePt t="20138" x="8332788" y="5464175"/>
          <p14:tracePt t="20146" x="8420100" y="5487988"/>
          <p14:tracePt t="20155" x="8601075" y="5535613"/>
          <p14:tracePt t="20159" x="8805863" y="5543550"/>
          <p14:tracePt t="20169" x="8963025" y="5543550"/>
          <p14:tracePt t="20174" x="9088438" y="5543550"/>
          <p14:tracePt t="20182" x="9231313" y="5511800"/>
          <p14:tracePt t="20190" x="9380538" y="5432425"/>
          <p14:tracePt t="20197" x="9436100" y="5400675"/>
          <p14:tracePt t="20205" x="9569450" y="5291138"/>
          <p14:tracePt t="20211" x="9718675" y="5157788"/>
          <p14:tracePt t="20222" x="9750425" y="5118100"/>
          <p14:tracePt t="20227" x="9837738" y="5030788"/>
          <p14:tracePt t="20236" x="9915525" y="4929188"/>
          <p14:tracePt t="20242" x="9947275" y="4857750"/>
          <p14:tracePt t="20250" x="9955213" y="4841875"/>
          <p14:tracePt t="20257" x="9986963" y="4764088"/>
          <p14:tracePt t="20264" x="10002838" y="4668838"/>
          <p14:tracePt t="20272" x="10002838" y="4637088"/>
          <p14:tracePt t="20281" x="9979025" y="4551363"/>
          <p14:tracePt t="20290" x="9963150" y="4471988"/>
          <p14:tracePt t="20294" x="9963150" y="4448175"/>
          <p14:tracePt t="20305" x="9923463" y="4378325"/>
          <p14:tracePt t="20310" x="9859963" y="4291013"/>
          <p14:tracePt t="20320" x="9782175" y="4189413"/>
          <p14:tracePt t="20324" x="9726613" y="4133850"/>
          <p14:tracePt t="20332" x="9648825" y="4062413"/>
          <p14:tracePt t="20339" x="9490075" y="3944938"/>
          <p14:tracePt t="20349" x="9436100" y="3913188"/>
          <p14:tracePt t="20358" x="9309100" y="3857625"/>
          <p14:tracePt t="20364" x="9183688" y="3819525"/>
          <p14:tracePt t="20372" x="9144000" y="3811588"/>
          <p14:tracePt t="20376" x="9048750" y="3811588"/>
          <p14:tracePt t="20389" x="8955088" y="3811588"/>
          <p14:tracePt t="20392" x="8867775" y="3825875"/>
          <p14:tracePt t="20400" x="8797925" y="3865563"/>
          <p14:tracePt t="20407" x="8702675" y="3913188"/>
          <p14:tracePt t="20414" x="8601075" y="4008438"/>
          <p14:tracePt t="20423" x="8553450" y="4046538"/>
          <p14:tracePt t="20429" x="8450263" y="4133850"/>
          <p14:tracePt t="20439" x="8372475" y="4227513"/>
          <p14:tracePt t="20445" x="8348663" y="4251325"/>
          <p14:tracePt t="20454" x="8301038" y="4338638"/>
          <p14:tracePt t="20459" x="8261350" y="4448175"/>
          <p14:tracePt t="20472" x="8245475" y="4551363"/>
          <p14:tracePt t="20475" x="8245475" y="4598988"/>
          <p14:tracePt t="20485" x="8245475" y="4708525"/>
          <p14:tracePt t="20491" x="8293100" y="4810125"/>
          <p14:tracePt t="20496" x="8301038" y="4841875"/>
          <p14:tracePt t="20506" x="8364538" y="4960938"/>
          <p14:tracePt t="20512" x="8442325" y="5046663"/>
          <p14:tracePt t="20522" x="8497888" y="5110163"/>
          <p14:tracePt t="20526" x="8585200" y="5181600"/>
          <p14:tracePt t="20537" x="8726488" y="5291138"/>
          <p14:tracePt t="20541" x="8867775" y="5354638"/>
          <p14:tracePt t="20549" x="8955088" y="5378450"/>
          <p14:tracePt t="20564" x="9239250" y="5456238"/>
          <p14:tracePt t="20575" x="9364663" y="5456238"/>
          <p14:tracePt t="20579" x="9404350" y="5456238"/>
          <p14:tracePt t="20590" x="9474200" y="5456238"/>
          <p14:tracePt t="20594" x="9490075" y="5440363"/>
          <p14:tracePt t="20606" x="9529763" y="5408613"/>
          <p14:tracePt t="20610" x="9529763" y="5386388"/>
          <p14:tracePt t="20625" x="9529763" y="5322888"/>
          <p14:tracePt t="20627" x="9529763" y="5275263"/>
          <p14:tracePt t="20632" x="9529763" y="5195888"/>
          <p14:tracePt t="20640" x="9513888" y="5141913"/>
          <p14:tracePt t="20657" x="9482138" y="5078413"/>
          <p14:tracePt t="20673" x="9356725" y="4881563"/>
          <p14:tracePt t="20676" x="9215438" y="4676775"/>
          <p14:tracePt t="20691" x="9072563" y="4503738"/>
          <p14:tracePt t="20694" x="9002713" y="4432300"/>
          <p14:tracePt t="20699" x="8829675" y="4267200"/>
          <p14:tracePt t="20707" x="8428038" y="3881438"/>
          <p14:tracePt t="20715" x="7939088" y="3463925"/>
          <p14:tracePt t="20724" x="7766050" y="3322638"/>
          <p14:tracePt t="20729" x="7191375" y="2913063"/>
          <p14:tracePt t="20760" x="5237163" y="1795463"/>
          <p14:tracePt t="20767" x="5087938" y="1731963"/>
          <p14:tracePt t="20775" x="4733925" y="1590675"/>
          <p14:tracePt t="20782" x="4529138" y="1495425"/>
          <p14:tracePt t="20790" x="4292600" y="1409700"/>
          <p14:tracePt t="20797" x="4221163" y="1385888"/>
          <p14:tracePt t="20806" x="4095750" y="1346200"/>
          <p14:tracePt t="20813" x="3984625" y="1346200"/>
          <p14:tracePt t="20822" x="3962400" y="1346200"/>
          <p14:tracePt t="20827" x="3890963" y="1346200"/>
          <p14:tracePt t="20838" x="3819525" y="1354138"/>
          <p14:tracePt t="20842" x="3795713" y="1370013"/>
          <p14:tracePt t="20849" x="3733800" y="1409700"/>
          <p14:tracePt t="20857" x="3670300" y="1457325"/>
          <p14:tracePt t="20864" x="3638550" y="1511300"/>
          <p14:tracePt t="20873" x="3622675" y="1535113"/>
          <p14:tracePt t="20879" x="3590925" y="1574800"/>
          <p14:tracePt t="20889" x="3559175" y="1622425"/>
          <p14:tracePt t="20894" x="3544888" y="1646238"/>
          <p14:tracePt t="20904" x="3521075" y="1668463"/>
          <p14:tracePt t="20911" x="3473450" y="1716088"/>
          <p14:tracePt t="20917" x="3457575" y="1755775"/>
          <p14:tracePt t="20925" x="3433763" y="1819275"/>
          <p14:tracePt t="20932" x="3394075" y="1889125"/>
          <p14:tracePt t="20940" x="3386138" y="1960563"/>
          <p14:tracePt t="20947" x="3386138" y="1992313"/>
          <p14:tracePt t="20957" x="3386138" y="2055813"/>
          <p14:tracePt t="20961" x="3394075" y="2165350"/>
          <p14:tracePt t="20972" x="3409950" y="2205038"/>
          <p14:tracePt t="20978" x="3457575" y="2290763"/>
          <p14:tracePt t="20988" x="3536950" y="2362200"/>
          <p14:tracePt t="20991" x="3559175" y="2386013"/>
          <p14:tracePt t="21002" x="3678238" y="2441575"/>
          <p14:tracePt t="21009" x="3787775" y="2487613"/>
          <p14:tracePt t="21014" x="3875088" y="2527300"/>
          <p14:tracePt t="21028" x="3946525" y="2535238"/>
          <p14:tracePt t="21030" x="4024313" y="2559050"/>
          <p14:tracePt t="21039" x="4135438" y="2574925"/>
          <p14:tracePt t="21045" x="4181475" y="2574925"/>
          <p14:tracePt t="21055" x="4292600" y="2574925"/>
          <p14:tracePt t="21059" x="4386263" y="2574925"/>
          <p14:tracePt t="21067" x="4418013" y="2574925"/>
          <p14:tracePt t="21075" x="4489450" y="2574925"/>
          <p14:tracePt t="21083" x="4560888" y="2551113"/>
          <p14:tracePt t="21092" x="4598988" y="2519363"/>
          <p14:tracePt t="21097" x="4606925" y="2519363"/>
          <p14:tracePt t="21106" x="4614863" y="2511425"/>
          <p14:tracePt t="21113" x="4614863" y="2495550"/>
          <p14:tracePt t="21123" x="4614863" y="2479675"/>
          <p14:tracePt t="21127" x="4614863" y="2425700"/>
          <p14:tracePt t="21137" x="4598988" y="2370138"/>
          <p14:tracePt t="21142" x="4583113" y="2338388"/>
          <p14:tracePt t="21149" x="4537075" y="2290763"/>
          <p14:tracePt t="21158" x="4465638" y="2205038"/>
          <p14:tracePt t="21164" x="4410075" y="2157413"/>
          <p14:tracePt t="21174" x="4378325" y="2141538"/>
          <p14:tracePt t="21190" x="4316413" y="2109788"/>
          <p14:tracePt t="21194" x="4300538" y="2109788"/>
          <p14:tracePt t="21204" x="4292600" y="2109788"/>
          <p14:tracePt t="21220" x="4284663" y="2109788"/>
          <p14:tracePt t="21227" x="4284663" y="2117725"/>
          <p14:tracePt t="21231" x="4284663" y="2141538"/>
          <p14:tracePt t="21241" x="4284663" y="2205038"/>
          <p14:tracePt t="21247" x="4284663" y="2236788"/>
          <p14:tracePt t="21257" x="4308475" y="2314575"/>
          <p14:tracePt t="21261" x="4370388" y="2417763"/>
          <p14:tracePt t="21271" x="4433888" y="2503488"/>
          <p14:tracePt t="21276" x="4560888" y="2660650"/>
          <p14:tracePt t="21285" x="4779963" y="2873375"/>
          <p14:tracePt t="21292" x="4851400" y="2936875"/>
          <p14:tracePt t="21299" x="5103813" y="3157538"/>
          <p14:tracePt t="21312" x="5410200" y="3425825"/>
          <p14:tracePt t="21314" x="5734050" y="3668713"/>
          <p14:tracePt t="21324" x="5835650" y="3740150"/>
          <p14:tracePt t="21329" x="6088063" y="3929063"/>
          <p14:tracePt t="21338" x="6316663" y="4086225"/>
          <p14:tracePt t="21344" x="6372225" y="4133850"/>
          <p14:tracePt t="21359" x="6537325" y="4275138"/>
          <p14:tracePt t="21361" x="6654800" y="4370388"/>
          <p14:tracePt t="21366" x="6742113" y="4448175"/>
          <p14:tracePt t="21374" x="6819900" y="4519613"/>
          <p14:tracePt t="21382" x="6891338" y="4583113"/>
          <p14:tracePt t="21399" x="6946900" y="4629150"/>
          <p14:tracePt t="21406" x="6962775" y="4652963"/>
          <p14:tracePt t="21412" x="6970713" y="4652963"/>
          <p14:tracePt t="21425" x="6970713" y="4660900"/>
          <p14:tracePt t="21429" x="6978650" y="4684713"/>
          <p14:tracePt t="21434" x="6986588" y="4692650"/>
          <p14:tracePt t="21442" x="6994525" y="4708525"/>
          <p14:tracePt t="21456" x="7002463" y="4732338"/>
          <p14:tracePt t="21458" x="7010400" y="4748213"/>
          <p14:tracePt t="21475" x="7016750" y="4748213"/>
          <p14:tracePt t="21480" x="7024688" y="4772025"/>
          <p14:tracePt t="21491" x="7032625" y="4772025"/>
          <p14:tracePt t="21509" x="7040563" y="4779963"/>
          <p14:tracePt t="21524" x="7056438" y="4795838"/>
          <p14:tracePt t="21527" x="7064375" y="4802188"/>
          <p14:tracePt t="21532" x="7080250" y="4818063"/>
          <p14:tracePt t="21541" x="7088188" y="4826000"/>
          <p14:tracePt t="21547" x="7096125" y="4833938"/>
          <p14:tracePt t="21558" x="7112000" y="4833938"/>
          <p14:tracePt t="21562" x="7127875" y="4849813"/>
          <p14:tracePt t="21573" x="7135813" y="4849813"/>
          <p14:tracePt t="21580" x="7151688" y="4857750"/>
          <p14:tracePt t="21584" x="7159625" y="4865688"/>
          <p14:tracePt t="21592" x="7167563" y="4865688"/>
          <p14:tracePt t="21796" x="7167563" y="4873625"/>
          <p14:tracePt t="21820" x="7167563" y="4889500"/>
          <p14:tracePt t="21827" x="7167563" y="4897438"/>
          <p14:tracePt t="21834" x="7175500" y="4905375"/>
          <p14:tracePt t="21846" x="7183438" y="4913313"/>
          <p14:tracePt t="21849" x="7199313" y="4921250"/>
          <p14:tracePt t="21857" x="7199313" y="4929188"/>
          <p14:tracePt t="21862" x="7213600" y="4945063"/>
          <p14:tracePt t="21873" x="7245350" y="4960938"/>
          <p14:tracePt t="21877" x="7253288" y="4984750"/>
          <p14:tracePt t="21914" x="7261225" y="4984750"/>
          <p14:tracePt t="21976" x="7269163" y="4984750"/>
          <p14:tracePt t="21988" x="7277100" y="4984750"/>
          <p14:tracePt t="21999" x="7285038" y="4984750"/>
          <p14:tracePt t="27237" x="7269163" y="4984750"/>
          <p14:tracePt t="36956" x="7348538" y="4929188"/>
          <p14:tracePt t="36959" x="7513638" y="4787900"/>
          <p14:tracePt t="36961" x="7553325" y="4756150"/>
          <p14:tracePt t="36969" x="7553325" y="4748213"/>
          <p14:tracePt t="36975" x="7372350" y="4645025"/>
          <p14:tracePt t="36981" x="7277100" y="4535488"/>
          <p14:tracePt t="36982" x="7159625" y="4362450"/>
          <p14:tracePt t="36990" x="7112000" y="4259263"/>
          <p14:tracePt t="36998" x="6970713" y="3952875"/>
          <p14:tracePt t="37004" x="6750050" y="3629025"/>
          <p14:tracePt t="37015" x="6670675" y="3495675"/>
          <p14:tracePt t="37019" x="6529388" y="3094038"/>
          <p14:tracePt t="37028" x="6396038" y="2644775"/>
          <p14:tracePt t="37034" x="6388100" y="2519363"/>
          <p14:tracePt t="37045" x="6388100" y="2117725"/>
          <p14:tracePt t="37049" x="6372225" y="1912938"/>
          <p14:tracePt t="37057" x="6372225" y="1755775"/>
          <p14:tracePt t="37066" x="6442075" y="1433513"/>
          <p14:tracePt t="37072" x="6457950" y="1101725"/>
          <p14:tracePt t="37082" x="6537325" y="755650"/>
          <p14:tracePt t="37087" x="6537325" y="661988"/>
          <p14:tracePt t="37096" x="6537325" y="236538"/>
          <p14:tracePt t="37470" x="7253288" y="141288"/>
          <p14:tracePt t="37477" x="7458075" y="330200"/>
          <p14:tracePt t="37484" x="7553325" y="409575"/>
          <p14:tracePt t="37492" x="7781925" y="606425"/>
          <p14:tracePt t="37499" x="7962900" y="787400"/>
          <p14:tracePt t="37507" x="8104188" y="904875"/>
          <p14:tracePt t="37515" x="8277225" y="1039813"/>
          <p14:tracePt t="37522" x="8505825" y="1220788"/>
          <p14:tracePt t="37532" x="8710613" y="1393825"/>
          <p14:tracePt t="37537" x="8789988" y="1449388"/>
          <p14:tracePt t="37549" x="8994775" y="1630363"/>
          <p14:tracePt t="37552" x="9253538" y="1819275"/>
          <p14:tracePt t="37563" x="9340850" y="1889125"/>
          <p14:tracePt t="37567" x="9545638" y="2047875"/>
          <p14:tracePt t="37574" x="9640888" y="2109788"/>
          <p14:tracePt t="37583" x="9671050" y="2133600"/>
          <p14:tracePt t="37589" x="9805988" y="2197100"/>
          <p14:tracePt t="37598" x="9955213" y="2259013"/>
          <p14:tracePt t="37605" x="10034588" y="2298700"/>
          <p14:tracePt t="37615" x="10064750" y="2314575"/>
          <p14:tracePt t="37631" x="10215563" y="2322513"/>
          <p14:tracePt t="37634" x="10325100" y="2322513"/>
          <p14:tracePt t="37642" x="10364788" y="2314575"/>
          <p14:tracePt t="37650" x="10412413" y="2314575"/>
          <p14:tracePt t="37657" x="10420350" y="2314575"/>
          <p14:tracePt t="37665" x="10428288" y="2314575"/>
          <p14:tracePt t="37673" x="10490200" y="2322513"/>
          <p14:tracePt t="37682" x="10593388" y="2386013"/>
          <p14:tracePt t="37687" x="10648950" y="2417763"/>
          <p14:tracePt t="37697" x="10766425" y="2487613"/>
          <p14:tracePt t="37701" x="10861675" y="2519363"/>
          <p14:tracePt t="37710" x="10915650" y="2543175"/>
          <p14:tracePt t="37717" x="10987088" y="2566988"/>
          <p14:tracePt t="37724" x="11050588" y="2574925"/>
          <p14:tracePt t="37732" x="11080750" y="2582863"/>
          <p14:tracePt t="37763" x="11080750" y="2574925"/>
          <p14:tracePt t="37769" x="11080750" y="2527300"/>
          <p14:tracePt t="37783" x="11080750" y="2479675"/>
          <p14:tracePt t="37788" x="11080750" y="2463800"/>
          <p14:tracePt t="37794" x="11080750" y="2417763"/>
          <p14:tracePt t="37801" x="11080750" y="2386013"/>
          <p14:tracePt t="37807" x="11080750" y="2362200"/>
          <p14:tracePt t="37818" x="11080750" y="2306638"/>
          <p14:tracePt t="37822" x="11074400" y="2252663"/>
          <p14:tracePt t="37832" x="11034713" y="2197100"/>
          <p14:tracePt t="37836" x="11034713" y="2189163"/>
          <p14:tracePt t="37847" x="11018838" y="2165350"/>
          <p14:tracePt t="37852" x="10923588" y="2078038"/>
          <p14:tracePt t="37860" x="10869613" y="2016125"/>
          <p14:tracePt t="37866" x="10718800" y="1851025"/>
          <p14:tracePt t="37875" x="10577513" y="1739900"/>
          <p14:tracePt t="37883" x="10506075" y="1708150"/>
          <p14:tracePt t="37889" x="10348913" y="1590675"/>
          <p14:tracePt t="37899" x="10223500" y="1511300"/>
          <p14:tracePt t="37904" x="10088563" y="1465263"/>
          <p14:tracePt t="37916" x="10018713" y="1441450"/>
          <p14:tracePt t="37920" x="9907588" y="1417638"/>
          <p14:tracePt t="37934" x="9718675" y="1401763"/>
          <p14:tracePt t="37948" x="9609138" y="1385888"/>
          <p14:tracePt t="37950" x="9466263" y="1385888"/>
          <p14:tracePt t="37956" x="9372600" y="1385888"/>
          <p14:tracePt t="37965" x="9245600" y="1393825"/>
          <p14:tracePt t="37971" x="9056688" y="1449388"/>
          <p14:tracePt t="37983" x="8931275" y="1487488"/>
          <p14:tracePt t="37998" x="8875713" y="1495425"/>
          <p14:tracePt t="38017" x="8867775" y="1495425"/>
          <p14:tracePt t="38024" x="8821738" y="1495425"/>
          <p14:tracePt t="38032" x="8813800" y="1495425"/>
          <p14:tracePt t="38039" x="8805863" y="1495425"/>
          <p14:tracePt t="38049" x="8797925" y="1495425"/>
          <p14:tracePt t="38054" x="8726488" y="1495425"/>
          <p14:tracePt t="38063" x="8686800" y="1503363"/>
          <p14:tracePt t="38069" x="8662988" y="1503363"/>
          <p14:tracePt t="38085" x="8655050" y="1495425"/>
          <p14:tracePt t="38092" x="8601075" y="1495425"/>
          <p14:tracePt t="38100" x="8489950" y="1511300"/>
          <p14:tracePt t="38108" x="8442325" y="1511300"/>
          <p14:tracePt t="38116" x="8308975" y="1535113"/>
          <p14:tracePt t="38122" x="8215313" y="1558925"/>
          <p14:tracePt t="38132" x="8080375" y="1614488"/>
          <p14:tracePt t="38138" x="8026400" y="1646238"/>
          <p14:tracePt t="38145" x="7915275" y="1700213"/>
          <p14:tracePt t="38153" x="7797800" y="1763713"/>
          <p14:tracePt t="38167" x="7773988" y="1771650"/>
          <p14:tracePt t="38169" x="7742238" y="1779588"/>
          <p14:tracePt t="38174" x="7710488" y="1795463"/>
          <p14:tracePt t="38183" x="7702550" y="1803400"/>
          <p14:tracePt t="38189" x="7694613" y="1803400"/>
          <p14:tracePt t="38200" x="7694613" y="1811338"/>
          <p14:tracePt t="38205" x="7670800" y="1835150"/>
          <p14:tracePt t="38214" x="7654925" y="1851025"/>
          <p14:tracePt t="38219" x="7639050" y="1881188"/>
          <p14:tracePt t="38230" x="7608888" y="1928813"/>
          <p14:tracePt t="38234" x="7593013" y="1944688"/>
          <p14:tracePt t="38241" x="7577138" y="1992313"/>
          <p14:tracePt t="38250" x="7545388" y="2078038"/>
          <p14:tracePt t="38257" x="7545388" y="2101850"/>
          <p14:tracePt t="38266" x="7545388" y="2189163"/>
          <p14:tracePt t="38272" x="7545388" y="2282825"/>
          <p14:tracePt t="38282" x="7545388" y="2338388"/>
          <p14:tracePt t="38287" x="7553325" y="2362200"/>
          <p14:tracePt t="38300" x="7593013" y="2425700"/>
          <p14:tracePt t="38302" x="7646988" y="2495550"/>
          <p14:tracePt t="38311" x="7662863" y="2519363"/>
          <p14:tracePt t="38318" x="7694613" y="2574925"/>
          <p14:tracePt t="38324" x="7726363" y="2630488"/>
          <p14:tracePt t="38334" x="7750175" y="2652713"/>
          <p14:tracePt t="38340" x="7797800" y="2716213"/>
          <p14:tracePt t="38351" x="7867650" y="2763838"/>
          <p14:tracePt t="38355" x="7954963" y="2835275"/>
          <p14:tracePt t="38365" x="7986713" y="2865438"/>
          <p14:tracePt t="38369" x="8056563" y="2913063"/>
          <p14:tracePt t="38377" x="8112125" y="2984500"/>
          <p14:tracePt t="38384" x="8143875" y="3000375"/>
          <p14:tracePt t="38391" x="8207375" y="3078163"/>
          <p14:tracePt t="38400" x="8269288" y="3149600"/>
          <p14:tracePt t="38407" x="8285163" y="3173413"/>
          <p14:tracePt t="38416" x="8340725" y="3251200"/>
          <p14:tracePt t="38421" x="8404225" y="3322638"/>
          <p14:tracePt t="38433" x="8458200" y="3370263"/>
          <p14:tracePt t="38437" x="8482013" y="3386138"/>
          <p14:tracePt t="38448" x="8537575" y="3432175"/>
          <p14:tracePt t="38452" x="8624888" y="3463925"/>
          <p14:tracePt t="38459" x="8670925" y="3487738"/>
          <p14:tracePt t="38467" x="8805863" y="3527425"/>
          <p14:tracePt t="38475" x="8947150" y="3543300"/>
          <p14:tracePt t="38483" x="9042400" y="3543300"/>
          <p14:tracePt t="38489" x="9183688" y="3543300"/>
          <p14:tracePt t="38499" x="9309100" y="3543300"/>
          <p14:tracePt t="38504" x="9450388" y="3543300"/>
          <p14:tracePt t="38518" x="9601200" y="3543300"/>
          <p14:tracePt t="38521" x="9853613" y="3503613"/>
          <p14:tracePt t="38527" x="10072688" y="3455988"/>
          <p14:tracePt t="38534" x="10136188" y="3440113"/>
          <p14:tracePt t="38542" x="10309225" y="3370263"/>
          <p14:tracePt t="38550" x="10521950" y="3259138"/>
          <p14:tracePt t="38556" x="10593388" y="3213100"/>
          <p14:tracePt t="38566" x="10750550" y="3094038"/>
          <p14:tracePt t="38573" x="10837863" y="3024188"/>
          <p14:tracePt t="38585" x="10845800" y="3024188"/>
          <p14:tracePt t="38589" x="10845800" y="3016250"/>
          <p14:tracePt t="38598" x="10853738" y="3008313"/>
          <p14:tracePt t="38601" x="10853738" y="2992438"/>
          <p14:tracePt t="38652" x="10853738" y="2976563"/>
          <p14:tracePt t="38657" x="10853738" y="2952750"/>
          <p14:tracePt t="38665" x="10883900" y="2873375"/>
          <p14:tracePt t="38670" x="10883900" y="2779713"/>
          <p14:tracePt t="38687" x="10899775" y="2700338"/>
          <p14:tracePt t="38689" x="10907713" y="2676525"/>
          <p14:tracePt t="38692" x="10907713" y="2614613"/>
          <p14:tracePt t="38700" x="10907713" y="2566988"/>
          <p14:tracePt t="38707" x="10907713" y="2543175"/>
          <p14:tracePt t="38717" x="10907713" y="2503488"/>
          <p14:tracePt t="38722" x="10891838" y="2441575"/>
          <p14:tracePt t="38733" x="10853738" y="2401888"/>
          <p14:tracePt t="38737" x="10821988" y="2386013"/>
          <p14:tracePt t="38753" x="10687050" y="2290763"/>
          <p14:tracePt t="38760" x="10664825" y="2274888"/>
          <p14:tracePt t="38775" x="10388600" y="2141538"/>
          <p14:tracePt t="38784" x="10247313" y="2093913"/>
          <p14:tracePt t="38790" x="10191750" y="2070100"/>
          <p14:tracePt t="38800" x="10050463" y="2055813"/>
          <p14:tracePt t="38807" x="9907588" y="2047875"/>
          <p14:tracePt t="38816" x="9859963" y="2047875"/>
          <p14:tracePt t="38820" x="9750425" y="2047875"/>
          <p14:tracePt t="38827" x="9625013" y="2047875"/>
          <p14:tracePt t="38834" x="9553575" y="2047875"/>
          <p14:tracePt t="38843" x="9521825" y="2055813"/>
          <p14:tracePt t="38851" x="9513888" y="2055813"/>
          <p14:tracePt t="38856" x="9498013" y="2055813"/>
          <p14:tracePt t="38867" x="9420225" y="2109788"/>
          <p14:tracePt t="38875" x="9261475" y="2228850"/>
          <p14:tracePt t="38882" x="9207500" y="2282825"/>
          <p14:tracePt t="38886" x="9026525" y="2417763"/>
          <p14:tracePt t="38895" x="8891588" y="2566988"/>
          <p14:tracePt t="38901" x="8702675" y="2771775"/>
          <p14:tracePt t="38912" x="8655050" y="2835275"/>
          <p14:tracePt t="38920" x="8545513" y="2968625"/>
          <p14:tracePt t="38924" x="8442325" y="3125788"/>
          <p14:tracePt t="38934" x="8412163" y="3181350"/>
          <p14:tracePt t="38944" x="8348663" y="3314700"/>
          <p14:tracePt t="38951" x="8332788" y="3378200"/>
          <p14:tracePt t="38955" x="8332788" y="3394075"/>
          <p14:tracePt t="38966" x="8332788" y="3409950"/>
          <p14:tracePt t="38970" x="8332788" y="3425825"/>
          <p14:tracePt t="38977" x="8332788" y="3471863"/>
          <p14:tracePt t="39002" x="8316913" y="3575050"/>
          <p14:tracePt t="39017" x="8308975" y="3614738"/>
          <p14:tracePt t="39021" x="8308975" y="3629025"/>
          <p14:tracePt t="39036" x="8308975" y="3636963"/>
          <p14:tracePt t="39044" x="8308975" y="3644900"/>
          <p14:tracePt t="39106" x="8308975" y="3652838"/>
          <p14:tracePt t="39115" x="8308975" y="3668713"/>
          <p14:tracePt t="39125" x="8301038" y="3684588"/>
          <p14:tracePt t="39133" x="8293100" y="3692525"/>
          <p14:tracePt t="39138" x="8293100" y="3708400"/>
          <p14:tracePt t="39141" x="8285163" y="3708400"/>
          <p14:tracePt t="39151" x="8285163" y="3716338"/>
          <p14:tracePt t="39158" x="8277225" y="3716338"/>
          <p14:tracePt t="39167" x="8277225" y="3724275"/>
          <p14:tracePt t="39202" x="8269288" y="3724275"/>
          <p14:tracePt t="39217" x="8269288" y="3732213"/>
          <p14:tracePt t="41189" x="8261350" y="3732213"/>
          <p14:tracePt t="41197" x="8253413" y="3732213"/>
          <p14:tracePt t="41984" x="8253413" y="3748088"/>
          <p14:tracePt t="41996" x="8237538" y="3795713"/>
          <p14:tracePt t="42001" x="8229600" y="3825875"/>
          <p14:tracePt t="42007" x="8229600" y="3841750"/>
          <p14:tracePt t="42014" x="8223250" y="3857625"/>
          <p14:tracePt t="42060" x="8215313" y="3865563"/>
          <p14:tracePt t="42074" x="8215313" y="3873500"/>
          <p14:tracePt t="42089" x="8207375" y="3873500"/>
          <p14:tracePt t="42098" x="8199438" y="3881438"/>
          <p14:tracePt t="42106" x="8191500" y="3889375"/>
          <p14:tracePt t="42112" x="8183563" y="3897313"/>
          <p14:tracePt t="42122" x="8167688" y="3905250"/>
          <p14:tracePt t="42127" x="8159750" y="3905250"/>
          <p14:tracePt t="42137" x="8159750" y="3913188"/>
          <p14:tracePt t="42142" x="8151813" y="3921125"/>
          <p14:tracePt t="42173" x="8143875" y="3929063"/>
          <p14:tracePt t="42180" x="8096250" y="3984625"/>
          <p14:tracePt t="42188" x="8096250" y="3992563"/>
          <p14:tracePt t="42194" x="8072438" y="4016375"/>
          <p14:tracePt t="42205" x="8064500" y="4038600"/>
          <p14:tracePt t="42209" x="8056563" y="4046538"/>
          <p14:tracePt t="42220" x="8048625" y="4062413"/>
          <p14:tracePt t="42224" x="8040688" y="4102100"/>
          <p14:tracePt t="42240" x="8032750" y="4133850"/>
          <p14:tracePt t="42246" x="8018463" y="4157663"/>
          <p14:tracePt t="42255" x="8018463" y="4173538"/>
          <p14:tracePt t="42263" x="8018463" y="4181475"/>
          <p14:tracePt t="42344" x="8010525" y="4189413"/>
          <p14:tracePt t="42354" x="8002588" y="4213225"/>
          <p14:tracePt t="42359" x="7994650" y="4227513"/>
          <p14:tracePt t="42368" x="7986713" y="4227513"/>
          <p14:tracePt t="42374" x="7978775" y="4227513"/>
          <p14:tracePt t="42405" x="7978775" y="4235450"/>
          <p14:tracePt t="43559" x="7970838" y="4235450"/>
          <p14:tracePt t="43567" x="7954963" y="4235450"/>
          <p14:tracePt t="43575" x="7923213" y="4259263"/>
          <p14:tracePt t="43582" x="7883525" y="4267200"/>
          <p14:tracePt t="43592" x="7843838" y="4283075"/>
          <p14:tracePt t="43608" x="7686675" y="4370388"/>
          <p14:tracePt t="43612" x="7623175" y="4394200"/>
          <p14:tracePt t="43622" x="7593013" y="4402138"/>
          <p14:tracePt t="43627" x="7529513" y="4432300"/>
          <p14:tracePt t="43634" x="7505700" y="4440238"/>
          <p14:tracePt t="43643" x="7442200" y="4464050"/>
          <p14:tracePt t="43649" x="7388225" y="4479925"/>
          <p14:tracePt t="43657" x="7340600" y="4495800"/>
          <p14:tracePt t="43665" x="7332663" y="4503738"/>
          <p14:tracePt t="43674" x="7285038" y="4519613"/>
          <p14:tracePt t="43679" x="7229475" y="4551363"/>
          <p14:tracePt t="43688" x="7213600" y="4559300"/>
          <p14:tracePt t="43696" x="7151688" y="4591050"/>
          <p14:tracePt t="43706" x="7088188" y="4613275"/>
          <p14:tracePt t="43710" x="7056438" y="4629150"/>
          <p14:tracePt t="43716" x="7010400" y="4637088"/>
          <p14:tracePt t="43725" x="6954838" y="4676775"/>
          <p14:tracePt t="43732" x="6899275" y="4708525"/>
          <p14:tracePt t="43742" x="6883400" y="4716463"/>
          <p14:tracePt t="43746" x="6835775" y="4748213"/>
          <p14:tracePt t="43757" x="6718300" y="4810125"/>
          <p14:tracePt t="43761" x="6678613" y="4826000"/>
          <p14:tracePt t="43773" x="6607175" y="4849813"/>
          <p14:tracePt t="43777" x="6561138" y="4865688"/>
          <p14:tracePt t="43784" x="6521450" y="4873625"/>
          <p14:tracePt t="43792" x="6489700" y="4881563"/>
          <p14:tracePt t="43799" x="6457950" y="4889500"/>
          <p14:tracePt t="43809" x="6442075" y="4889500"/>
          <p14:tracePt t="43814" x="6434138" y="4889500"/>
          <p14:tracePt t="43891" x="6426200" y="4857750"/>
          <p14:tracePt t="43899" x="6418263" y="4841875"/>
          <p14:tracePt t="43911" x="6396038" y="4802188"/>
          <p14:tracePt t="43916" x="6348413" y="4764088"/>
          <p14:tracePt t="43927" x="6229350" y="4645025"/>
          <p14:tracePt t="43941" x="6127750" y="4567238"/>
          <p14:tracePt t="43943" x="6040438" y="4519613"/>
          <p14:tracePt t="43949" x="5915025" y="4424363"/>
          <p14:tracePt t="43958" x="5638800" y="4275138"/>
          <p14:tracePt t="43964" x="5457825" y="4165600"/>
          <p14:tracePt t="43978" x="5111750" y="3984625"/>
          <p14:tracePt t="43980" x="4583113" y="3708400"/>
          <p14:tracePt t="43990" x="3954463" y="3394075"/>
          <p14:tracePt t="43995" x="3678238" y="3267075"/>
          <p14:tracePt t="44008" x="3000375" y="3000375"/>
          <p14:tracePt t="44012" x="2008188" y="2630488"/>
          <p14:tracePt t="44017" x="1582738" y="2503488"/>
          <p14:tracePt t="44026" x="534988" y="2220913"/>
          <p14:tracePt t="44206" x="928688" y="4583113"/>
          <p14:tracePt t="44213" x="1308100" y="4818063"/>
          <p14:tracePt t="44223" x="1843088" y="5118100"/>
          <p14:tracePt t="44227" x="2606675" y="5543550"/>
          <p14:tracePt t="44243" x="3670300" y="6126163"/>
          <p14:tracePt t="44249" x="4394200" y="6527800"/>
          <p14:tracePt t="44259" x="5056188" y="6842125"/>
          <p14:tracePt t="44361" x="8923338" y="6369050"/>
          <p14:tracePt t="44370" x="8923338" y="6259513"/>
          <p14:tracePt t="44378" x="8891588" y="5945188"/>
          <p14:tracePt t="44384" x="8789988" y="5756275"/>
          <p14:tracePt t="44393" x="8694738" y="5621338"/>
          <p14:tracePt t="44399" x="8601075" y="5519738"/>
          <p14:tracePt t="44411" x="8388350" y="5330825"/>
          <p14:tracePt t="44414" x="8269288" y="5235575"/>
          <p14:tracePt t="44425" x="8026400" y="5086350"/>
          <p14:tracePt t="44430" x="7585075" y="4849813"/>
          <p14:tracePt t="44441" x="7119938" y="4621213"/>
          <p14:tracePt t="44445" x="6978650" y="4559300"/>
          <p14:tracePt t="44452" x="6410325" y="4346575"/>
          <p14:tracePt t="44460" x="5773738" y="4181475"/>
          <p14:tracePt t="44467" x="5568950" y="4165600"/>
          <p14:tracePt t="44477" x="4954588" y="4117975"/>
          <p14:tracePt t="44481" x="4410075" y="4117975"/>
          <p14:tracePt t="44493" x="4237038" y="4117975"/>
          <p14:tracePt t="44496" x="3835400" y="4117975"/>
          <p14:tracePt t="44512" x="3071813" y="4213225"/>
          <p14:tracePt t="44520" x="2938463" y="4251325"/>
          <p14:tracePt t="44526" x="2614613" y="4338638"/>
          <p14:tracePt t="44534" x="2284413" y="4448175"/>
          <p14:tracePt t="44544" x="2189163" y="4503738"/>
          <p14:tracePt t="44549" x="1960563" y="4629150"/>
          <p14:tracePt t="44559" x="1843088" y="4748213"/>
          <p14:tracePt t="44564" x="1787525" y="4810125"/>
          <p14:tracePt t="44576" x="1701800" y="4960938"/>
          <p14:tracePt t="44579" x="1677988" y="5141913"/>
          <p14:tracePt t="44590" x="1717675" y="5386388"/>
          <p14:tracePt t="44597" x="1763713" y="5456238"/>
          <p14:tracePt t="44602" x="1976438" y="5668963"/>
          <p14:tracePt t="44610" x="2205038" y="5810250"/>
          <p14:tracePt t="44617" x="2386013" y="5921375"/>
          <p14:tracePt t="44626" x="2693988" y="6046788"/>
          <p14:tracePt t="44632" x="3143250" y="6180138"/>
          <p14:tracePt t="44643" x="3324225" y="6203950"/>
          <p14:tracePt t="44647" x="3590925" y="6243638"/>
          <p14:tracePt t="44659" x="3890963" y="6259513"/>
          <p14:tracePt t="44678" x="4410075" y="6149975"/>
          <p14:tracePt t="44685" x="4545013" y="6062663"/>
          <p14:tracePt t="44693" x="4583113" y="6015038"/>
          <p14:tracePt t="44699" x="4654550" y="5881688"/>
          <p14:tracePt t="44710" x="4678363" y="5756275"/>
          <p14:tracePt t="44714" x="4686300" y="5692775"/>
          <p14:tracePt t="44723" x="4686300" y="5583238"/>
          <p14:tracePt t="44730" x="4686300" y="5472113"/>
          <p14:tracePt t="44740" x="4630738" y="5307013"/>
          <p14:tracePt t="44744" x="4598988" y="5267325"/>
          <p14:tracePt t="44752" x="4481513" y="5141913"/>
          <p14:tracePt t="44761" x="4308475" y="5038725"/>
          <p14:tracePt t="44767" x="4237038" y="5022850"/>
          <p14:tracePt t="44777" x="4095750" y="4992688"/>
          <p14:tracePt t="44782" x="3922713" y="4984750"/>
          <p14:tracePt t="44792" x="3859213" y="4984750"/>
          <p14:tracePt t="44798" x="3702050" y="4999038"/>
          <p14:tracePt t="44807" x="3582988" y="5038725"/>
          <p14:tracePt t="44812" x="3497263" y="5102225"/>
          <p14:tracePt t="44822" x="3481388" y="5126038"/>
          <p14:tracePt t="44830" x="3457575" y="5203825"/>
          <p14:tracePt t="44834" x="3465513" y="5283200"/>
          <p14:tracePt t="44843" x="3521075" y="5338763"/>
          <p14:tracePt t="44850" x="3654425" y="5416550"/>
          <p14:tracePt t="44859" x="3843338" y="5511800"/>
          <p14:tracePt t="44864" x="3984625" y="5535613"/>
          <p14:tracePt t="44874" x="4189413" y="5575300"/>
          <p14:tracePt t="44879" x="4481513" y="5575300"/>
          <p14:tracePt t="44890" x="4710113" y="5575300"/>
          <p14:tracePt t="44894" x="4803775" y="5575300"/>
          <p14:tracePt t="44905" x="4962525" y="5559425"/>
          <p14:tracePt t="44913" x="5111750" y="5503863"/>
          <p14:tracePt t="44917" x="5159375" y="5487988"/>
          <p14:tracePt t="44926" x="5260975" y="5408613"/>
          <p14:tracePt t="44935" x="5340350" y="5346700"/>
          <p14:tracePt t="44943" x="5364163" y="5322888"/>
          <p14:tracePt t="44947" x="5426075" y="5251450"/>
          <p14:tracePt t="44957" x="5457825" y="5181600"/>
          <p14:tracePt t="44962" x="5473700" y="5149850"/>
          <p14:tracePt t="44977" x="5553075" y="5006975"/>
          <p14:tracePt t="44984" x="5591175" y="4953000"/>
          <p14:tracePt t="44994" x="5607050" y="4913313"/>
          <p14:tracePt t="44999" x="5654675" y="4865688"/>
          <p14:tracePt t="45009" x="5702300" y="4849813"/>
          <p14:tracePt t="45014" x="5734050" y="4849813"/>
          <p14:tracePt t="45024" x="5803900" y="4833938"/>
          <p14:tracePt t="45029" x="5899150" y="4826000"/>
          <p14:tracePt t="45044" x="5962650" y="4826000"/>
          <p14:tracePt t="45046" x="6119813" y="4826000"/>
          <p14:tracePt t="45051" x="6245225" y="4826000"/>
          <p14:tracePt t="45059" x="6473825" y="4857750"/>
          <p14:tracePt t="45067" x="6553200" y="4873625"/>
          <p14:tracePt t="45077" x="6773863" y="4889500"/>
          <p14:tracePt t="45081" x="6978650" y="4897438"/>
          <p14:tracePt t="45091" x="7040563" y="4897438"/>
          <p14:tracePt t="45096" x="7261225" y="4897438"/>
          <p14:tracePt t="45109" x="7356475" y="4857750"/>
          <p14:tracePt t="45111" x="7426325" y="4810125"/>
          <p14:tracePt t="45119" x="7513638" y="4748213"/>
          <p14:tracePt t="45128" x="7608888" y="4645025"/>
          <p14:tracePt t="45134" x="7694613" y="4559300"/>
          <p14:tracePt t="45144" x="7718425" y="4527550"/>
          <p14:tracePt t="45149" x="7797800" y="4456113"/>
          <p14:tracePt t="45160" x="7851775" y="4386263"/>
          <p14:tracePt t="45164" x="7875588" y="4354513"/>
          <p14:tracePt t="45175" x="7891463" y="4330700"/>
          <p14:tracePt t="45195" x="7907338" y="4298950"/>
          <p14:tracePt t="45202" x="7915275" y="4298950"/>
          <p14:tracePt t="45209" x="7915275" y="4291013"/>
          <p14:tracePt t="45269" x="7915275" y="4283075"/>
          <p14:tracePt t="47861" x="7915275" y="4306888"/>
          <p14:tracePt t="47863" x="7915275" y="4330700"/>
          <p14:tracePt t="48149" x="7954963" y="4314825"/>
          <p14:tracePt t="48157" x="8080375" y="4267200"/>
          <p14:tracePt t="48165" x="8253413" y="4197350"/>
          <p14:tracePt t="48171" x="8364538" y="4141788"/>
          <p14:tracePt t="48181" x="8396288" y="4125913"/>
          <p14:tracePt t="48187" x="8466138" y="4094163"/>
          <p14:tracePt t="48197" x="8553450" y="4054475"/>
          <p14:tracePt t="48202" x="8609013" y="4038600"/>
          <p14:tracePt t="48213" x="8624888" y="4030663"/>
          <p14:tracePt t="48218" x="8670925" y="4016375"/>
          <p14:tracePt t="48224" x="8726488" y="3984625"/>
          <p14:tracePt t="48232" x="8750300" y="3976688"/>
          <p14:tracePt t="48249" x="8782050" y="3960813"/>
          <p14:tracePt t="48250" x="8821738" y="3929063"/>
          <p14:tracePt t="48254" x="8821738" y="3897313"/>
          <p14:tracePt t="48265" x="8821738" y="3881438"/>
          <p14:tracePt t="48269" x="8821738" y="3873500"/>
          <p14:tracePt t="48562" x="8797925" y="3873500"/>
          <p14:tracePt t="48569" x="8766175" y="3873500"/>
          <p14:tracePt t="48577" x="8742363" y="3881438"/>
          <p14:tracePt t="48584" x="8742363" y="3889375"/>
          <p14:tracePt t="48592" x="8734425" y="3889375"/>
          <p14:tracePt t="48599" x="8726488" y="3889375"/>
          <p14:tracePt t="48622" x="8694738" y="3889375"/>
          <p14:tracePt t="48632" x="8662988" y="3865563"/>
          <p14:tracePt t="48637" x="8647113" y="3857625"/>
          <p14:tracePt t="48646" x="8601075" y="3811588"/>
          <p14:tracePt t="48653" x="8553450" y="3763963"/>
          <p14:tracePt t="48663" x="8529638" y="3740150"/>
          <p14:tracePt t="48667" x="8450263" y="3668713"/>
          <p14:tracePt t="48674" x="8396288" y="3575050"/>
          <p14:tracePt t="48682" x="8364538" y="3535363"/>
          <p14:tracePt t="48691" x="8285163" y="3463925"/>
          <p14:tracePt t="48699" x="8199438" y="3378200"/>
          <p14:tracePt t="48704" x="8096250" y="3282950"/>
          <p14:tracePt t="48714" x="8056563" y="3251200"/>
          <p14:tracePt t="48720" x="7923213" y="3157538"/>
          <p14:tracePt t="48730" x="7766050" y="3046413"/>
          <p14:tracePt t="48734" x="7678738" y="2984500"/>
          <p14:tracePt t="48742" x="7521575" y="2849563"/>
          <p14:tracePt t="48750" x="7388225" y="2763838"/>
          <p14:tracePt t="48756" x="7269163" y="2708275"/>
          <p14:tracePt t="48765" x="7088188" y="2590800"/>
          <p14:tracePt t="48771" x="6742113" y="2362200"/>
          <p14:tracePt t="48782" x="6388100" y="2133600"/>
          <p14:tracePt t="48787" x="6237288" y="2055813"/>
          <p14:tracePt t="48797" x="5883275" y="1827213"/>
          <p14:tracePt t="48802" x="5584825" y="1590675"/>
          <p14:tracePt t="48809" x="5497513" y="1511300"/>
          <p14:tracePt t="48817" x="5332413" y="1362075"/>
          <p14:tracePt t="48824" x="5181600" y="1165225"/>
          <p14:tracePt t="48832" x="5080000" y="1063625"/>
          <p14:tracePt t="48839" x="4984750" y="904875"/>
          <p14:tracePt t="48849" x="4843463" y="685800"/>
          <p14:tracePt t="48854" x="4718050" y="488950"/>
          <p14:tracePt t="48864" x="4654550" y="417513"/>
          <p14:tracePt t="48869" x="4568825" y="298450"/>
          <p14:tracePt t="48879" x="4457700" y="196850"/>
          <p14:tracePt t="48884" x="4433888" y="165100"/>
          <p14:tracePt t="48895" x="4332288" y="95250"/>
          <p14:tracePt t="48902" x="4197350" y="15875"/>
          <p14:tracePt t="49034" x="1409700" y="7938"/>
          <p14:tracePt t="49042" x="1141413" y="39688"/>
          <p14:tracePt t="49053" x="984250" y="39688"/>
          <p14:tracePt t="49057" x="874713" y="63500"/>
          <p14:tracePt t="49066" x="755650" y="101600"/>
          <p14:tracePt t="49074" x="614363" y="157163"/>
          <p14:tracePt t="49081" x="511175" y="188913"/>
          <p14:tracePt t="49086" x="473075" y="212725"/>
          <p14:tracePt t="49100" x="417513" y="244475"/>
          <p14:tracePt t="49104" x="377825" y="276225"/>
          <p14:tracePt t="49110" x="361950" y="284163"/>
          <p14:tracePt t="49186" x="361950" y="252413"/>
          <p14:tracePt t="49194" x="361950" y="228600"/>
          <p14:tracePt t="49205" x="385763" y="180975"/>
          <p14:tracePt t="49208" x="393700" y="157163"/>
          <p14:tracePt t="49605" x="401638" y="157163"/>
          <p14:tracePt t="49611" x="417513" y="157163"/>
          <p14:tracePt t="49619" x="417513" y="165100"/>
          <p14:tracePt t="49628" x="425450" y="173038"/>
          <p14:tracePt t="49642" x="433388" y="173038"/>
          <p14:tracePt t="49657" x="433388" y="180975"/>
          <p14:tracePt t="49666" x="441325" y="180975"/>
          <p14:tracePt t="49672" x="449263" y="180975"/>
          <p14:tracePt t="49682" x="457200" y="180975"/>
          <p14:tracePt t="49687" x="465138" y="180975"/>
          <p14:tracePt t="49698" x="473075" y="173038"/>
          <p14:tracePt t="49702" x="488950" y="157163"/>
          <p14:tracePt t="49709" x="496888" y="141288"/>
          <p14:tracePt t="49719" x="496888" y="133350"/>
          <p14:tracePt t="49724" x="496888" y="125413"/>
          <p14:tracePt t="49734" x="527050" y="95250"/>
        </p14:tracePtLst>
      </p14:laserTrace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1341107" y="1323321"/>
            <a:ext cx="95097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CFC90456-EF5E-45B3-80A1-D0516F25D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9048" y="1180014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D7692-496D-471B-977F-F6D9FB544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81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  <a:p>
            <a:pPr marL="0" indent="0">
              <a:buNone/>
            </a:pPr>
            <a:endParaRPr lang="en-GB" sz="5400" dirty="0"/>
          </a:p>
        </p:txBody>
      </p:sp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FAA66B09-C099-4A95-AB8F-8638DC379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986" y="517305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0B054F-4A82-4B31-A32A-BBE2B752687C}"/>
              </a:ext>
            </a:extLst>
          </p:cNvPr>
          <p:cNvSpPr txBox="1"/>
          <p:nvPr/>
        </p:nvSpPr>
        <p:spPr>
          <a:xfrm>
            <a:off x="329613" y="1998100"/>
            <a:ext cx="55311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June</a:t>
            </a:r>
          </a:p>
          <a:p>
            <a:r>
              <a:rPr lang="en-GB" sz="3600" dirty="0"/>
              <a:t>prune</a:t>
            </a:r>
          </a:p>
          <a:p>
            <a:r>
              <a:rPr lang="en-GB" sz="3600" dirty="0"/>
              <a:t>flute</a:t>
            </a:r>
          </a:p>
          <a:p>
            <a:r>
              <a:rPr lang="en-GB" sz="3600" dirty="0"/>
              <a:t>rude</a:t>
            </a:r>
          </a:p>
          <a:p>
            <a:r>
              <a:rPr lang="en-GB" sz="3600" dirty="0"/>
              <a:t>rule</a:t>
            </a:r>
          </a:p>
          <a:p>
            <a:r>
              <a:rPr lang="en-GB" sz="3600" dirty="0"/>
              <a:t>brute</a:t>
            </a:r>
          </a:p>
          <a:p>
            <a:endParaRPr lang="en-GB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2A8E9B-60A6-4C41-8029-288F037B3FF5}"/>
              </a:ext>
            </a:extLst>
          </p:cNvPr>
          <p:cNvSpPr txBox="1"/>
          <p:nvPr/>
        </p:nvSpPr>
        <p:spPr>
          <a:xfrm>
            <a:off x="8506130" y="67015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C7498F6-63AA-414A-852F-D545893795C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88160" y="2551320"/>
              <a:ext cx="717120" cy="1105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C7498F6-63AA-414A-852F-D545893795C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8800" y="2541960"/>
                <a:ext cx="735840" cy="12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578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07"/>
    </mc:Choice>
    <mc:Fallback xmlns="">
      <p:transition spd="slow" advTm="31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5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Write, read, hide, spell!</a:t>
            </a:r>
          </a:p>
        </p:txBody>
      </p:sp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D805277F-54D2-40E4-AFD8-D5FA22DC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828" y="97938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eraldine the Giraffe (@The1Geraldine) | Twitter">
            <a:extLst>
              <a:ext uri="{FF2B5EF4-FFF2-40B4-BE49-F238E27FC236}">
                <a16:creationId xmlns:a16="http://schemas.microsoft.com/office/drawing/2014/main" id="{BA67FFAA-5DB4-41D6-9A5E-864CBA6B8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698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A55E5EE-8B79-4E77-A31D-A40F31E9BAD8}"/>
              </a:ext>
            </a:extLst>
          </p:cNvPr>
          <p:cNvSpPr txBox="1"/>
          <p:nvPr/>
        </p:nvSpPr>
        <p:spPr>
          <a:xfrm>
            <a:off x="283026" y="1392578"/>
            <a:ext cx="96489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800" dirty="0"/>
              <a:t>June</a:t>
            </a:r>
          </a:p>
          <a:p>
            <a:r>
              <a:rPr lang="en-GB" sz="4800" dirty="0"/>
              <a:t>prune</a:t>
            </a:r>
          </a:p>
          <a:p>
            <a:r>
              <a:rPr lang="en-GB" sz="4800" dirty="0"/>
              <a:t>flute</a:t>
            </a:r>
          </a:p>
          <a:p>
            <a:r>
              <a:rPr lang="en-GB" sz="4800" dirty="0"/>
              <a:t>rude</a:t>
            </a:r>
          </a:p>
          <a:p>
            <a:r>
              <a:rPr lang="en-GB" sz="4800" dirty="0"/>
              <a:t>rule</a:t>
            </a:r>
          </a:p>
          <a:p>
            <a:r>
              <a:rPr lang="en-GB" sz="4800" dirty="0"/>
              <a:t>brute</a:t>
            </a:r>
            <a:endParaRPr lang="en-GB" sz="3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D252D0-4046-460A-B00F-1D8EA726CED2}"/>
              </a:ext>
            </a:extLst>
          </p:cNvPr>
          <p:cNvSpPr txBox="1"/>
          <p:nvPr/>
        </p:nvSpPr>
        <p:spPr>
          <a:xfrm>
            <a:off x="8506130" y="67015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70420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82"/>
    </mc:Choice>
    <mc:Fallback xmlns="">
      <p:transition spd="slow" advTm="15982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5538397"/>
            <a:ext cx="11415711" cy="829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FF0000"/>
                </a:solidFill>
              </a:rPr>
              <a:t>Can your write your own sentences containing the split diagraph u-e?</a:t>
            </a:r>
            <a:endParaRPr lang="en-GB" dirty="0"/>
          </a:p>
        </p:txBody>
      </p:sp>
      <p:pic>
        <p:nvPicPr>
          <p:cNvPr id="9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3CF6484-7606-4E73-8FC9-A5E6EE8DE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eraldine the Giraffe (@The1Geraldine) | Twitter">
            <a:extLst>
              <a:ext uri="{FF2B5EF4-FFF2-40B4-BE49-F238E27FC236}">
                <a16:creationId xmlns:a16="http://schemas.microsoft.com/office/drawing/2014/main" id="{AFE0E697-74F2-4E3E-8113-A655E3F5F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1906" y="5722906"/>
            <a:ext cx="1150094" cy="11500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27600C-9CFF-4635-8C5A-6FD89439952A}"/>
              </a:ext>
            </a:extLst>
          </p:cNvPr>
          <p:cNvSpPr txBox="1"/>
          <p:nvPr/>
        </p:nvSpPr>
        <p:spPr>
          <a:xfrm>
            <a:off x="8506130" y="67015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E98A89-C423-49F5-8AEB-18441E96F433}"/>
              </a:ext>
            </a:extLst>
          </p:cNvPr>
          <p:cNvSpPr txBox="1"/>
          <p:nvPr/>
        </p:nvSpPr>
        <p:spPr>
          <a:xfrm>
            <a:off x="838199" y="1690688"/>
            <a:ext cx="928809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The monkey plays the flute. </a:t>
            </a:r>
          </a:p>
          <a:p>
            <a:endParaRPr lang="en-GB" sz="3600" dirty="0"/>
          </a:p>
          <a:p>
            <a:r>
              <a:rPr lang="en-GB" sz="3600" dirty="0"/>
              <a:t>I went on holiday in June.</a:t>
            </a:r>
          </a:p>
          <a:p>
            <a:endParaRPr lang="en-GB" sz="3600" dirty="0"/>
          </a:p>
          <a:p>
            <a:r>
              <a:rPr lang="en-GB" sz="3600" dirty="0"/>
              <a:t>The lady was rude. </a:t>
            </a:r>
          </a:p>
          <a:p>
            <a:endParaRPr lang="en-GB" sz="4400" dirty="0"/>
          </a:p>
          <a:p>
            <a:endParaRPr lang="en-GB" sz="4400" dirty="0"/>
          </a:p>
          <a:p>
            <a:r>
              <a:rPr lang="en-GB" sz="4400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677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50"/>
    </mc:Choice>
    <mc:Fallback xmlns="">
      <p:transition spd="slow" advTm="355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56742FB4-C0D9-43B1-898B-80B7D43C6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57322" y="381795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1475A92E-96ED-4016-A988-AD88FBC95391}"/>
              </a:ext>
            </a:extLst>
          </p:cNvPr>
          <p:cNvGraphicFramePr>
            <a:graphicFrameLocks noGrp="1"/>
          </p:cNvGraphicFramePr>
          <p:nvPr/>
        </p:nvGraphicFramePr>
        <p:xfrm>
          <a:off x="705101" y="2179945"/>
          <a:ext cx="8181473" cy="330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7158">
                  <a:extLst>
                    <a:ext uri="{9D8B030D-6E8A-4147-A177-3AD203B41FA5}">
                      <a16:colId xmlns:a16="http://schemas.microsoft.com/office/drawing/2014/main" val="1841456041"/>
                    </a:ext>
                  </a:extLst>
                </a:gridCol>
                <a:gridCol w="2429443">
                  <a:extLst>
                    <a:ext uri="{9D8B030D-6E8A-4147-A177-3AD203B41FA5}">
                      <a16:colId xmlns:a16="http://schemas.microsoft.com/office/drawing/2014/main" val="1311042088"/>
                    </a:ext>
                  </a:extLst>
                </a:gridCol>
                <a:gridCol w="3024872">
                  <a:extLst>
                    <a:ext uri="{9D8B030D-6E8A-4147-A177-3AD203B41FA5}">
                      <a16:colId xmlns:a16="http://schemas.microsoft.com/office/drawing/2014/main" val="3723416542"/>
                    </a:ext>
                  </a:extLst>
                </a:gridCol>
              </a:tblGrid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there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asked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79784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extreme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invite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767633"/>
                  </a:ext>
                </a:extLst>
              </a:tr>
              <a:tr h="1101408">
                <a:tc>
                  <a:txBody>
                    <a:bodyPr/>
                    <a:lstStyle/>
                    <a:p>
                      <a:r>
                        <a:rPr lang="en-GB" sz="5400" dirty="0"/>
                        <a:t>bone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globe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/>
                        <a:t>flute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9574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FF9CA99-EB80-40A1-AD4D-C04C7970970D}"/>
              </a:ext>
            </a:extLst>
          </p:cNvPr>
          <p:cNvSpPr txBox="1"/>
          <p:nvPr/>
        </p:nvSpPr>
        <p:spPr>
          <a:xfrm rot="21118227">
            <a:off x="38140" y="652702"/>
            <a:ext cx="5374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solidFill>
                  <a:srgbClr val="00B050"/>
                </a:solidFill>
              </a:rPr>
              <a:t>What did I forget?</a:t>
            </a:r>
            <a:endParaRPr lang="en-GB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55C13365-6F4A-4FFD-92DE-CA4B2DFAACF5}"/>
              </a:ext>
            </a:extLst>
          </p:cNvPr>
          <p:cNvSpPr/>
          <p:nvPr/>
        </p:nvSpPr>
        <p:spPr>
          <a:xfrm>
            <a:off x="448476" y="5612702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D79A96A3-B0E5-4F40-9210-9543FF85DD4C}"/>
              </a:ext>
            </a:extLst>
          </p:cNvPr>
          <p:cNvSpPr/>
          <p:nvPr/>
        </p:nvSpPr>
        <p:spPr>
          <a:xfrm>
            <a:off x="6256619" y="884345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DD9FAABF-FED8-403A-AF45-1278116391E9}"/>
              </a:ext>
            </a:extLst>
          </p:cNvPr>
          <p:cNvSpPr/>
          <p:nvPr/>
        </p:nvSpPr>
        <p:spPr>
          <a:xfrm>
            <a:off x="8235752" y="5408169"/>
            <a:ext cx="779834" cy="685800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2" descr="Geraldine the Giraffe (@The1Geraldine) | Twitter">
            <a:extLst>
              <a:ext uri="{FF2B5EF4-FFF2-40B4-BE49-F238E27FC236}">
                <a16:creationId xmlns:a16="http://schemas.microsoft.com/office/drawing/2014/main" id="{A59C335D-1D32-4996-B131-71A57DFB0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2929" y="5215011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2F50D1C-1393-4D8D-BFB6-FC87D6F503D6}"/>
              </a:ext>
            </a:extLst>
          </p:cNvPr>
          <p:cNvSpPr txBox="1"/>
          <p:nvPr/>
        </p:nvSpPr>
        <p:spPr>
          <a:xfrm>
            <a:off x="8581237" y="-18942"/>
            <a:ext cx="4724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/>
              <a:t>Friday 22</a:t>
            </a:r>
            <a:r>
              <a:rPr lang="en-GB" sz="3200" b="1" u="sng" baseline="30000" dirty="0"/>
              <a:t>nd</a:t>
            </a:r>
            <a:r>
              <a:rPr lang="en-GB" sz="3200" b="1" u="sng" dirty="0"/>
              <a:t> January </a:t>
            </a:r>
          </a:p>
        </p:txBody>
      </p:sp>
    </p:spTree>
    <p:extLst>
      <p:ext uri="{BB962C8B-B14F-4D97-AF65-F5344CB8AC3E}">
        <p14:creationId xmlns:p14="http://schemas.microsoft.com/office/powerpoint/2010/main" val="45529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435"/>
    </mc:Choice>
    <mc:Fallback xmlns="">
      <p:transition spd="slow" advTm="36435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77DFC12B-E272-4213-B61F-51CC29FBB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CEB489-6CEF-4777-8AA2-F491F8AE4CED}"/>
              </a:ext>
            </a:extLst>
          </p:cNvPr>
          <p:cNvSpPr txBox="1"/>
          <p:nvPr/>
        </p:nvSpPr>
        <p:spPr>
          <a:xfrm>
            <a:off x="1714500" y="2848438"/>
            <a:ext cx="9238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/>
              <a:t>Enjoy your weekend and well done! </a:t>
            </a:r>
          </a:p>
        </p:txBody>
      </p:sp>
    </p:spTree>
    <p:extLst>
      <p:ext uri="{BB962C8B-B14F-4D97-AF65-F5344CB8AC3E}">
        <p14:creationId xmlns:p14="http://schemas.microsoft.com/office/powerpoint/2010/main" val="379935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8"/>
    </mc:Choice>
    <mc:Fallback xmlns="">
      <p:transition spd="slow" advTm="11218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4530AE4-D2C7-4239-851C-B8ADDF1A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2400" y="356436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270" y="1627322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56" y="634847"/>
            <a:ext cx="8626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9148" y="1707379"/>
            <a:ext cx="95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i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</a:t>
            </a:r>
          </a:p>
        </p:txBody>
      </p:sp>
      <p:sp>
        <p:nvSpPr>
          <p:cNvPr id="8" name="Rectangle 7"/>
          <p:cNvSpPr/>
          <p:nvPr/>
        </p:nvSpPr>
        <p:spPr>
          <a:xfrm>
            <a:off x="7250577" y="1356577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055" y="2694670"/>
            <a:ext cx="66925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kumimoji="0" lang="en-GB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i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-e sound?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73FB4E-7CD7-4298-813F-3B71CE672234}"/>
              </a:ext>
            </a:extLst>
          </p:cNvPr>
          <p:cNvSpPr txBox="1"/>
          <p:nvPr/>
        </p:nvSpPr>
        <p:spPr>
          <a:xfrm>
            <a:off x="6931646" y="3244334"/>
            <a:ext cx="6187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>
                <a:hlinkClick r:id="rId5"/>
              </a:rPr>
              <a:t>Geraldine the Giraffe learns /</a:t>
            </a:r>
            <a:r>
              <a:rPr lang="en-GB" err="1">
                <a:hlinkClick r:id="rId5"/>
              </a:rPr>
              <a:t>i</a:t>
            </a:r>
            <a:r>
              <a:rPr lang="en-GB">
                <a:hlinkClick r:id="rId5"/>
              </a:rPr>
              <a:t>-e/ - YouTube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7250577" y="3541056"/>
            <a:ext cx="3666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/>
              <a:t>i</a:t>
            </a:r>
            <a:r>
              <a:rPr lang="en-GB" sz="3200" dirty="0"/>
              <a:t>-e     </a:t>
            </a:r>
            <a:r>
              <a:rPr lang="en-GB" sz="3200" dirty="0" err="1"/>
              <a:t>igh</a:t>
            </a:r>
            <a:r>
              <a:rPr lang="en-GB" sz="3200" dirty="0"/>
              <a:t>     </a:t>
            </a:r>
            <a:r>
              <a:rPr lang="en-GB" sz="3200" dirty="0" err="1"/>
              <a:t>ie</a:t>
            </a:r>
            <a:r>
              <a:rPr lang="en-GB" sz="3200" dirty="0"/>
              <a:t>       I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90029-409D-43C8-B76E-E7530F7A9AC0}"/>
              </a:ext>
            </a:extLst>
          </p:cNvPr>
          <p:cNvSpPr txBox="1"/>
          <p:nvPr/>
        </p:nvSpPr>
        <p:spPr>
          <a:xfrm>
            <a:off x="7060234" y="33271"/>
            <a:ext cx="6549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Monday 18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164269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132"/>
    </mc:Choice>
    <mc:Fallback xmlns="">
      <p:transition spd="slow" advTm="74132"/>
    </mc:Fallback>
  </mc:AlternateContent>
  <p:extLst>
    <p:ext uri="{3A86A75C-4F4B-4683-9AE1-C65F6400EC91}">
      <p14:laserTraceLst xmlns:p14="http://schemas.microsoft.com/office/powerpoint/2010/main">
        <p14:tracePtLst>
          <p14:tracePt t="29853" x="3149600" y="6827838"/>
          <p14:tracePt t="30011" x="3513138" y="6456363"/>
          <p14:tracePt t="30057" x="4229100" y="5472113"/>
          <p14:tracePt t="30063" x="4284663" y="5362575"/>
          <p14:tracePt t="30070" x="4364038" y="5078413"/>
          <p14:tracePt t="30079" x="4433888" y="4795838"/>
          <p14:tracePt t="30084" x="4449763" y="4684713"/>
          <p14:tracePt t="30095" x="4481513" y="4370388"/>
          <p14:tracePt t="30100" x="4505325" y="3913188"/>
          <p14:tracePt t="30110" x="4505325" y="3771900"/>
          <p14:tracePt t="30115" x="4521200" y="3479800"/>
          <p14:tracePt t="30126" x="4521200" y="3259138"/>
          <p14:tracePt t="30130" x="4521200" y="3086100"/>
          <p14:tracePt t="30138" x="4521200" y="3008313"/>
          <p14:tracePt t="30145" x="4521200" y="2819400"/>
          <p14:tracePt t="30152" x="4521200" y="2622550"/>
          <p14:tracePt t="30165" x="4521200" y="2543175"/>
          <p14:tracePt t="30169" x="4521200" y="2386013"/>
          <p14:tracePt t="30177" x="4529138" y="2290763"/>
          <p14:tracePt t="30183" x="4529138" y="2259013"/>
          <p14:tracePt t="30194" x="4537075" y="2212975"/>
          <p14:tracePt t="30199" x="4537075" y="2149475"/>
          <p14:tracePt t="30208" x="4545013" y="2117725"/>
          <p14:tracePt t="30212" x="4545013" y="2109788"/>
          <p14:tracePt t="30220" x="4545013" y="2085975"/>
          <p14:tracePt t="30230" x="4560888" y="2070100"/>
          <p14:tracePt t="30234" x="4560888" y="2062163"/>
          <p14:tracePt t="30245" x="4560888" y="2055813"/>
          <p14:tracePt t="30249" x="4560888" y="2047875"/>
          <p14:tracePt t="30261" x="4560888" y="2032000"/>
          <p14:tracePt t="30264" x="4583113" y="2008188"/>
          <p14:tracePt t="30273" x="4606925" y="1960563"/>
          <p14:tracePt t="30280" x="4654550" y="1897063"/>
          <p14:tracePt t="30297" x="4694238" y="1835150"/>
          <p14:tracePt t="30302" x="4718050" y="1795463"/>
          <p14:tracePt t="30311" x="4725988" y="1779588"/>
          <p14:tracePt t="30328" x="4741863" y="1724025"/>
          <p14:tracePt t="30332" x="4749800" y="1708150"/>
          <p14:tracePt t="30347" x="4757738" y="1692275"/>
          <p14:tracePt t="30364" x="4765675" y="1668463"/>
          <p14:tracePt t="30370" x="4779963" y="1638300"/>
          <p14:tracePt t="30378" x="4779963" y="1598613"/>
          <p14:tracePt t="30385" x="4787900" y="1574800"/>
          <p14:tracePt t="30396" x="4795838" y="1535113"/>
          <p14:tracePt t="30399" x="4795838" y="1471613"/>
          <p14:tracePt t="30410" x="4795838" y="1449388"/>
          <p14:tracePt t="30415" x="4795838" y="1409700"/>
          <p14:tracePt t="30430" x="4795838" y="1346200"/>
          <p14:tracePt t="30437" x="4795838" y="1322388"/>
          <p14:tracePt t="30444" x="4795838" y="1298575"/>
          <p14:tracePt t="30452" x="4795838" y="1282700"/>
          <p14:tracePt t="30461" x="4787900" y="1274763"/>
          <p14:tracePt t="30467" x="4779963" y="1260475"/>
          <p14:tracePt t="30479" x="4765675" y="1252538"/>
          <p14:tracePt t="30482" x="4757738" y="1244600"/>
          <p14:tracePt t="30496" x="4741863" y="1244600"/>
          <p14:tracePt t="30505" x="4733925" y="1244600"/>
          <p14:tracePt t="30514" x="4710113" y="1236663"/>
          <p14:tracePt t="30520" x="4662488" y="1236663"/>
          <p14:tracePt t="30528" x="4646613" y="1228725"/>
          <p14:tracePt t="30535" x="4638675" y="1220788"/>
          <p14:tracePt t="30545" x="4630738" y="1220788"/>
          <p14:tracePt t="30551" x="4622800" y="1212850"/>
          <p14:tracePt t="30565" x="4598988" y="1196975"/>
          <p14:tracePt t="30579" x="4591050" y="1181100"/>
          <p14:tracePt t="30587" x="4583113" y="1181100"/>
          <p14:tracePt t="30595" x="4575175" y="1173163"/>
          <p14:tracePt t="30602" x="4568825" y="1173163"/>
          <p14:tracePt t="30628" x="4560888" y="1173163"/>
          <p14:tracePt t="30655" x="4552950" y="1173163"/>
          <p14:tracePt t="30669" x="4552950" y="1165225"/>
          <p14:tracePt t="30707" x="4552950" y="1157288"/>
          <p14:tracePt t="30730" x="4545013" y="1149350"/>
          <p14:tracePt t="30737" x="4545013" y="1141413"/>
          <p14:tracePt t="30745" x="4545013" y="1133475"/>
          <p14:tracePt t="30752" x="4537075" y="1125538"/>
          <p14:tracePt t="30763" x="4529138" y="1125538"/>
          <p14:tracePt t="30766" x="4521200" y="1117600"/>
          <p14:tracePt t="30776" x="4513263" y="1101725"/>
          <p14:tracePt t="30782" x="4505325" y="1093788"/>
          <p14:tracePt t="30792" x="4505325" y="1077913"/>
          <p14:tracePt t="30797" x="4505325" y="1071563"/>
          <p14:tracePt t="30804" x="4497388" y="1063625"/>
          <p14:tracePt t="30820" x="4489450" y="1055688"/>
          <p14:tracePt t="30829" x="4473575" y="1039813"/>
          <p14:tracePt t="30834" x="4465638" y="1039813"/>
          <p14:tracePt t="30844" x="4441825" y="1031875"/>
          <p14:tracePt t="30849" x="4418013" y="1023938"/>
          <p14:tracePt t="30863" x="4402138" y="1023938"/>
          <p14:tracePt t="30866" x="4364038" y="1016000"/>
          <p14:tracePt t="30872" x="4340225" y="1016000"/>
          <p14:tracePt t="30879" x="4332288" y="1016000"/>
          <p14:tracePt t="30894" x="4268788" y="1016000"/>
          <p14:tracePt t="30902" x="4221163" y="1016000"/>
          <p14:tracePt t="30911" x="4205288" y="1016000"/>
          <p14:tracePt t="30917" x="4181475" y="1016000"/>
          <p14:tracePt t="30926" x="4159250" y="1016000"/>
          <p14:tracePt t="30932" x="4143375" y="1016000"/>
          <p14:tracePt t="30943" x="4103688" y="1016000"/>
          <p14:tracePt t="30961" x="4064000" y="1016000"/>
          <p14:tracePt t="30969" x="3984625" y="1016000"/>
          <p14:tracePt t="30979" x="3938588" y="1016000"/>
          <p14:tracePt t="30984" x="3906838" y="1016000"/>
          <p14:tracePt t="30996" x="3875088" y="1016000"/>
          <p14:tracePt t="31000" x="3827463" y="1016000"/>
          <p14:tracePt t="31012" x="3811588" y="1016000"/>
          <p14:tracePt t="31014" x="3779838" y="1016000"/>
          <p14:tracePt t="31029" x="3702050" y="1016000"/>
          <p14:tracePt t="31031" x="3686175" y="1023938"/>
          <p14:tracePt t="31037" x="3662363" y="1031875"/>
          <p14:tracePt t="31045" x="3614738" y="1055688"/>
          <p14:tracePt t="31063" x="3567113" y="1071563"/>
          <p14:tracePt t="31067" x="3544888" y="1077913"/>
          <p14:tracePt t="31077" x="3505200" y="1085850"/>
          <p14:tracePt t="31082" x="3489325" y="1093788"/>
          <p14:tracePt t="31097" x="3441700" y="1117600"/>
          <p14:tracePt t="31104" x="3433763" y="1117600"/>
          <p14:tracePt t="31111" x="3409950" y="1125538"/>
          <p14:tracePt t="31120" x="3386138" y="1133475"/>
          <p14:tracePt t="31133" x="3362325" y="1141413"/>
          <p14:tracePt t="31135" x="3340100" y="1157288"/>
          <p14:tracePt t="31144" x="3316288" y="1165225"/>
          <p14:tracePt t="31149" x="3300413" y="1173163"/>
          <p14:tracePt t="31161" x="3284538" y="1189038"/>
          <p14:tracePt t="31165" x="3268663" y="1204913"/>
          <p14:tracePt t="31172" x="3244850" y="1220788"/>
          <p14:tracePt t="31181" x="3244850" y="1228725"/>
          <p14:tracePt t="31186" x="3236913" y="1244600"/>
          <p14:tracePt t="31198" x="3213100" y="1268413"/>
          <p14:tracePt t="31203" x="3205163" y="1282700"/>
          <p14:tracePt t="31211" x="3197225" y="1298575"/>
          <p14:tracePt t="31217" x="3189288" y="1330325"/>
          <p14:tracePt t="31233" x="3181350" y="1362075"/>
          <p14:tracePt t="31244" x="3173413" y="1385888"/>
          <p14:tracePt t="31249" x="3165475" y="1409700"/>
          <p14:tracePt t="31255" x="3157538" y="1425575"/>
          <p14:tracePt t="31262" x="3149600" y="1465263"/>
          <p14:tracePt t="31271" x="3143250" y="1487488"/>
          <p14:tracePt t="31281" x="3143250" y="1511300"/>
          <p14:tracePt t="31284" x="3135313" y="1543050"/>
          <p14:tracePt t="31298" x="3127375" y="1566863"/>
          <p14:tracePt t="31300" x="3111500" y="1598613"/>
          <p14:tracePt t="31311" x="3111500" y="1614488"/>
          <p14:tracePt t="31314" x="3103563" y="1654175"/>
          <p14:tracePt t="31322" x="3103563" y="1676400"/>
          <p14:tracePt t="31329" x="3095625" y="1692275"/>
          <p14:tracePt t="31337" x="3095625" y="1731963"/>
          <p14:tracePt t="31345" x="3095625" y="1763713"/>
          <p14:tracePt t="31352" x="3095625" y="1771650"/>
          <p14:tracePt t="31364" x="3095625" y="1803400"/>
          <p14:tracePt t="31368" x="3095625" y="1843088"/>
          <p14:tracePt t="31377" x="3095625" y="1858963"/>
          <p14:tracePt t="31381" x="3103563" y="1881188"/>
          <p14:tracePt t="31393" x="3103563" y="1897063"/>
          <p14:tracePt t="31396" x="3127375" y="1936750"/>
          <p14:tracePt t="31404" x="3135313" y="1952625"/>
          <p14:tracePt t="31413" x="3143250" y="1976438"/>
          <p14:tracePt t="31419" x="3157538" y="2016125"/>
          <p14:tracePt t="31430" x="3157538" y="2032000"/>
          <p14:tracePt t="31434" x="3181350" y="2055813"/>
          <p14:tracePt t="31444" x="3197225" y="2070100"/>
          <p14:tracePt t="31449" x="3213100" y="2085975"/>
          <p14:tracePt t="31462" x="3221038" y="2101850"/>
          <p14:tracePt t="31467" x="3236913" y="2133600"/>
          <p14:tracePt t="31472" x="3268663" y="2173288"/>
          <p14:tracePt t="31487" x="3300413" y="2212975"/>
          <p14:tracePt t="31496" x="3324225" y="2236788"/>
          <p14:tracePt t="31511" x="3370263" y="2282825"/>
          <p14:tracePt t="31517" x="3386138" y="2298700"/>
          <p14:tracePt t="31527" x="3402013" y="2322513"/>
          <p14:tracePt t="31532" x="3425825" y="2338388"/>
          <p14:tracePt t="31540" x="3473450" y="2393950"/>
          <p14:tracePt t="31547" x="3513138" y="2425700"/>
          <p14:tracePt t="31555" x="3536950" y="2433638"/>
          <p14:tracePt t="31564" x="3575050" y="2471738"/>
          <p14:tracePt t="31569" x="3614738" y="2503488"/>
          <p14:tracePt t="31579" x="3630613" y="2511425"/>
          <p14:tracePt t="31584" x="3678238" y="2543175"/>
          <p14:tracePt t="31595" x="3717925" y="2559050"/>
          <p14:tracePt t="31600" x="3763963" y="2559050"/>
          <p14:tracePt t="31609" x="3795713" y="2574925"/>
          <p14:tracePt t="31614" x="3843338" y="2574925"/>
          <p14:tracePt t="31622" x="3906838" y="2574925"/>
          <p14:tracePt t="31631" x="3930650" y="2574925"/>
          <p14:tracePt t="31637" x="3954463" y="2574925"/>
          <p14:tracePt t="31645" x="4016375" y="2574925"/>
          <p14:tracePt t="31651" x="4032250" y="2574925"/>
          <p14:tracePt t="31663" x="4079875" y="2574925"/>
          <p14:tracePt t="31667" x="4205288" y="2574925"/>
          <p14:tracePt t="31677" x="4268788" y="2566988"/>
          <p14:tracePt t="31682" x="4308475" y="2559050"/>
          <p14:tracePt t="31690" x="4364038" y="2527300"/>
          <p14:tracePt t="31699" x="4418013" y="2495550"/>
          <p14:tracePt t="31704" x="4441825" y="2471738"/>
          <p14:tracePt t="31714" x="4481513" y="2449513"/>
          <p14:tracePt t="31719" x="4521200" y="2417763"/>
          <p14:tracePt t="31731" x="4552950" y="2386013"/>
          <p14:tracePt t="31734" x="4583113" y="2346325"/>
          <p14:tracePt t="31743" x="4622800" y="2290763"/>
          <p14:tracePt t="31749" x="4662488" y="2236788"/>
          <p14:tracePt t="31762" x="4670425" y="2220913"/>
          <p14:tracePt t="31764" x="4678363" y="2181225"/>
          <p14:tracePt t="31772" x="4686300" y="2133600"/>
          <p14:tracePt t="31779" x="4694238" y="2101850"/>
          <p14:tracePt t="31788" x="4694238" y="2047875"/>
          <p14:tracePt t="31798" x="4694238" y="1984375"/>
          <p14:tracePt t="31801" x="4694238" y="1968500"/>
          <p14:tracePt t="31812" x="4694238" y="1905000"/>
          <p14:tracePt t="31817" x="4694238" y="1843088"/>
          <p14:tracePt t="31824" x="4694238" y="1795463"/>
          <p14:tracePt t="31832" x="4694238" y="1755775"/>
          <p14:tracePt t="31839" x="4694238" y="1731963"/>
          <p14:tracePt t="31846" x="4686300" y="1684338"/>
          <p14:tracePt t="31856" x="4678363" y="1654175"/>
          <p14:tracePt t="31867" x="4662488" y="1622425"/>
          <p14:tracePt t="31869" x="4646613" y="1582738"/>
          <p14:tracePt t="31880" x="4646613" y="1566863"/>
          <p14:tracePt t="31884" x="4622800" y="1519238"/>
          <p14:tracePt t="31896" x="4622800" y="1479550"/>
          <p14:tracePt t="31901" x="4606925" y="1417638"/>
          <p14:tracePt t="31910" x="4598988" y="1401763"/>
          <p14:tracePt t="31914" x="4591050" y="1370013"/>
          <p14:tracePt t="31921" x="4568825" y="1338263"/>
          <p14:tracePt t="31930" x="4560888" y="1314450"/>
          <p14:tracePt t="31937" x="4552950" y="1290638"/>
          <p14:tracePt t="31947" x="4537075" y="1252538"/>
          <p14:tracePt t="31953" x="4521200" y="1228725"/>
          <p14:tracePt t="31964" x="4497388" y="1196975"/>
          <p14:tracePt t="31967" x="4473575" y="1157288"/>
          <p14:tracePt t="31977" x="4425950" y="1125538"/>
          <p14:tracePt t="31982" x="4410075" y="1101725"/>
          <p14:tracePt t="31997" x="4364038" y="1063625"/>
          <p14:tracePt t="32000" x="4308475" y="1023938"/>
          <p14:tracePt t="32004" x="4284663" y="1008063"/>
          <p14:tracePt t="32014" x="4237038" y="992188"/>
          <p14:tracePt t="32019" x="4181475" y="968375"/>
          <p14:tracePt t="32034" x="4087813" y="936625"/>
          <p14:tracePt t="32043" x="4032250" y="920750"/>
          <p14:tracePt t="32049" x="3968750" y="920750"/>
          <p14:tracePt t="32060" x="3938588" y="904875"/>
          <p14:tracePt t="32065" x="3867150" y="904875"/>
          <p14:tracePt t="32072" x="3787775" y="904875"/>
          <p14:tracePt t="32080" x="3763963" y="904875"/>
          <p14:tracePt t="32087" x="3694113" y="904875"/>
          <p14:tracePt t="32096" x="3606800" y="904875"/>
          <p14:tracePt t="32111" x="3529013" y="920750"/>
          <p14:tracePt t="32117" x="3465513" y="928688"/>
          <p14:tracePt t="32128" x="3378200" y="968375"/>
          <p14:tracePt t="32132" x="3340100" y="976313"/>
          <p14:tracePt t="32139" x="3276600" y="1000125"/>
          <p14:tracePt t="32147" x="3221038" y="1023938"/>
          <p14:tracePt t="32155" x="3189288" y="1039813"/>
          <p14:tracePt t="32164" x="3143250" y="1071563"/>
          <p14:tracePt t="32169" x="3087688" y="1101725"/>
          <p14:tracePt t="32180" x="3071813" y="1117600"/>
          <p14:tracePt t="32184" x="3055938" y="1133475"/>
          <p14:tracePt t="32199" x="3024188" y="1173163"/>
          <p14:tracePt t="32204" x="3008313" y="1204913"/>
          <p14:tracePt t="32208" x="3000375" y="1228725"/>
          <p14:tracePt t="32215" x="2968625" y="1274763"/>
          <p14:tracePt t="32223" x="2960688" y="1314450"/>
          <p14:tracePt t="32231" x="2960688" y="1338263"/>
          <p14:tracePt t="32237" x="2952750" y="1362075"/>
          <p14:tracePt t="32247" x="2952750" y="1401763"/>
          <p14:tracePt t="32252" x="2952750" y="1425575"/>
          <p14:tracePt t="32261" x="2952750" y="1465263"/>
          <p14:tracePt t="32267" x="2952750" y="1511300"/>
          <p14:tracePt t="32278" x="2952750" y="1535113"/>
          <p14:tracePt t="32281" x="2952750" y="1558925"/>
          <p14:tracePt t="32299" x="2960688" y="1598613"/>
          <p14:tracePt t="32302" x="2976563" y="1622425"/>
          <p14:tracePt t="32305" x="2984500" y="1630363"/>
          <p14:tracePt t="32314" x="3016250" y="1662113"/>
          <p14:tracePt t="32320" x="3063875" y="1692275"/>
          <p14:tracePt t="32330" x="3079750" y="1700213"/>
          <p14:tracePt t="32335" x="3127375" y="1724025"/>
          <p14:tracePt t="32345" x="3197225" y="1747838"/>
          <p14:tracePt t="32350" x="3260725" y="1755775"/>
          <p14:tracePt t="32358" x="3308350" y="1763713"/>
          <p14:tracePt t="32365" x="3402013" y="1763713"/>
          <p14:tracePt t="32372" x="3473450" y="1779588"/>
          <p14:tracePt t="32380" x="3505200" y="1779588"/>
          <p14:tracePt t="32387" x="3606800" y="1779588"/>
          <p14:tracePt t="32397" x="3702050" y="1779588"/>
          <p14:tracePt t="32402" x="3733800" y="1779588"/>
          <p14:tracePt t="32413" x="3819525" y="1779588"/>
          <p14:tracePt t="32417" x="3914775" y="1779588"/>
          <p14:tracePt t="32430" x="3976688" y="1779588"/>
          <p14:tracePt t="32433" x="4008438" y="1779588"/>
          <p14:tracePt t="32439" x="4064000" y="1779588"/>
          <p14:tracePt t="32448" x="4103688" y="1779588"/>
          <p14:tracePt t="32455" x="4127500" y="1779588"/>
          <p14:tracePt t="32466" x="4173538" y="1763713"/>
          <p14:tracePt t="32469" x="4229100" y="1755775"/>
          <p14:tracePt t="32480" x="4268788" y="1731963"/>
          <p14:tracePt t="32485" x="4300538" y="1724025"/>
          <p14:tracePt t="32496" x="4356100" y="1692275"/>
          <p14:tracePt t="32500" x="4386263" y="1668463"/>
          <p14:tracePt t="32512" x="4410075" y="1662113"/>
          <p14:tracePt t="32515" x="4441825" y="1622425"/>
          <p14:tracePt t="32522" x="4457700" y="1590675"/>
          <p14:tracePt t="32531" x="4465638" y="1574800"/>
          <p14:tracePt t="32537" x="4481513" y="1550988"/>
          <p14:tracePt t="32547" x="4505325" y="1495425"/>
          <p14:tracePt t="32552" x="4513263" y="1479550"/>
          <p14:tracePt t="32564" x="4513263" y="1425575"/>
          <p14:tracePt t="32567" x="4521200" y="1385888"/>
          <p14:tracePt t="32578" x="4521200" y="1322388"/>
          <p14:tracePt t="32582" x="4521200" y="1298575"/>
          <p14:tracePt t="32590" x="4521200" y="1274763"/>
          <p14:tracePt t="32599" x="4513263" y="1244600"/>
          <p14:tracePt t="32604" x="4497388" y="1228725"/>
          <p14:tracePt t="32614" x="4465638" y="1204913"/>
          <p14:tracePt t="32620" x="4441825" y="1181100"/>
          <p14:tracePt t="32630" x="4425950" y="1165225"/>
          <p14:tracePt t="32635" x="4370388" y="1149350"/>
          <p14:tracePt t="32646" x="4340225" y="1141413"/>
          <p14:tracePt t="32649" x="4284663" y="1117600"/>
          <p14:tracePt t="32657" x="4260850" y="1109663"/>
          <p14:tracePt t="32668" x="4197350" y="1085850"/>
          <p14:tracePt t="32672" x="4143375" y="1077913"/>
          <p14:tracePt t="32683" x="4119563" y="1077913"/>
          <p14:tracePt t="32687" x="4071938" y="1071563"/>
          <p14:tracePt t="32697" x="4016375" y="1055688"/>
          <p14:tracePt t="32703" x="3968750" y="1055688"/>
          <p14:tracePt t="32715" x="3906838" y="1047750"/>
          <p14:tracePt t="32718" x="3835400" y="1039813"/>
          <p14:tracePt t="32725" x="3757613" y="1039813"/>
          <p14:tracePt t="32732" x="3749675" y="1039813"/>
          <p14:tracePt t="32740" x="3709988" y="1039813"/>
          <p14:tracePt t="32749" x="3646488" y="1039813"/>
          <p14:tracePt t="32755" x="3622675" y="1039813"/>
          <p14:tracePt t="32765" x="3559175" y="1047750"/>
          <p14:tracePt t="32770" x="3489325" y="1085850"/>
          <p14:tracePt t="32782" x="3465513" y="1085850"/>
          <p14:tracePt t="32785" x="3402013" y="1117600"/>
          <p14:tracePt t="32797" x="3332163" y="1149350"/>
          <p14:tracePt t="32800" x="3260725" y="1181100"/>
          <p14:tracePt t="32807" x="3236913" y="1204913"/>
          <p14:tracePt t="32815" x="3197225" y="1244600"/>
          <p14:tracePt t="32832" x="3111500" y="1306513"/>
          <p14:tracePt t="32837" x="3071813" y="1370013"/>
          <p14:tracePt t="32846" x="3055938" y="1417638"/>
          <p14:tracePt t="32854" x="3048000" y="1433513"/>
          <p14:tracePt t="32863" x="3040063" y="1471613"/>
          <p14:tracePt t="32867" x="3040063" y="1519238"/>
          <p14:tracePt t="32875" x="3032125" y="1558925"/>
          <p14:tracePt t="32884" x="3032125" y="1566863"/>
          <p14:tracePt t="32890" x="3032125" y="1598613"/>
          <p14:tracePt t="32900" x="3032125" y="1622425"/>
          <p14:tracePt t="32904" x="3032125" y="1638300"/>
          <p14:tracePt t="32916" x="3040063" y="1654175"/>
          <p14:tracePt t="32920" x="3055938" y="1668463"/>
          <p14:tracePt t="32929" x="3071813" y="1684338"/>
          <p14:tracePt t="32946" x="3181350" y="1763713"/>
          <p14:tracePt t="32952" x="3300413" y="1803400"/>
          <p14:tracePt t="32957" x="3340100" y="1819275"/>
          <p14:tracePt t="32967" x="3449638" y="1843088"/>
          <p14:tracePt t="32972" x="3567113" y="1881188"/>
          <p14:tracePt t="32982" x="3598863" y="1889125"/>
          <p14:tracePt t="32988" x="3670300" y="1905000"/>
          <p14:tracePt t="32997" x="3763963" y="1912938"/>
          <p14:tracePt t="33003" x="3811588" y="1912938"/>
          <p14:tracePt t="33031" x="4064000" y="1928813"/>
          <p14:tracePt t="33033" x="4103688" y="1928813"/>
          <p14:tracePt t="33040" x="4165600" y="1928813"/>
          <p14:tracePt t="33049" x="4229100" y="1928813"/>
          <p14:tracePt t="33055" x="4244975" y="1928813"/>
          <p14:tracePt t="33064" x="4276725" y="1928813"/>
          <p14:tracePt t="33069" x="4340225" y="1912938"/>
          <p14:tracePt t="33081" x="4356100" y="1905000"/>
          <p14:tracePt t="33085" x="4418013" y="1881188"/>
          <p14:tracePt t="33097" x="4489450" y="1851025"/>
          <p14:tracePt t="33100" x="4560888" y="1819275"/>
          <p14:tracePt t="33106" x="4575175" y="1811338"/>
          <p14:tracePt t="33114" x="4622800" y="1779588"/>
          <p14:tracePt t="33122" x="4662488" y="1747838"/>
          <p14:tracePt t="33132" x="4678363" y="1731963"/>
          <p14:tracePt t="33137" x="4702175" y="1700213"/>
          <p14:tracePt t="33146" x="4725988" y="1662113"/>
          <p14:tracePt t="33153" x="4733925" y="1646238"/>
          <p14:tracePt t="33162" x="4757738" y="1606550"/>
          <p14:tracePt t="33168" x="4757738" y="1558925"/>
          <p14:tracePt t="33174" x="4765675" y="1495425"/>
          <p14:tracePt t="33183" x="4765675" y="1471613"/>
          <p14:tracePt t="33190" x="4765675" y="1425575"/>
          <p14:tracePt t="33200" x="4757738" y="1385888"/>
          <p14:tracePt t="33204" x="4741863" y="1354138"/>
          <p14:tracePt t="33215" x="4710113" y="1306513"/>
          <p14:tracePt t="33220" x="4662488" y="1260475"/>
          <p14:tracePt t="33235" x="4622800" y="1220788"/>
          <p14:tracePt t="33243" x="4568825" y="1165225"/>
          <p14:tracePt t="33250" x="4529138" y="1125538"/>
          <p14:tracePt t="33257" x="4497388" y="1109663"/>
          <p14:tracePt t="33267" x="4457700" y="1077913"/>
          <p14:tracePt t="33272" x="4418013" y="1047750"/>
          <p14:tracePt t="33282" x="4394200" y="1039813"/>
          <p14:tracePt t="33287" x="4356100" y="1016000"/>
          <p14:tracePt t="33297" x="4316413" y="1000125"/>
          <p14:tracePt t="33302" x="4292600" y="1000125"/>
          <p14:tracePt t="33316" x="4189413" y="976313"/>
          <p14:tracePt t="33325" x="4159250" y="976313"/>
          <p14:tracePt t="33333" x="4127500" y="976313"/>
          <p14:tracePt t="33339" x="4103688" y="976313"/>
          <p14:tracePt t="33349" x="4071938" y="976313"/>
          <p14:tracePt t="33356" x="4040188" y="976313"/>
          <p14:tracePt t="33364" x="4016375" y="976313"/>
          <p14:tracePt t="33370" x="3962400" y="984250"/>
          <p14:tracePt t="33379" x="3930650" y="984250"/>
          <p14:tracePt t="33384" x="3883025" y="992188"/>
          <p14:tracePt t="33398" x="3827463" y="1016000"/>
          <p14:tracePt t="33401" x="3803650" y="1023938"/>
          <p14:tracePt t="33407" x="3763963" y="1039813"/>
          <p14:tracePt t="33417" x="3725863" y="1071563"/>
          <p14:tracePt t="33423" x="3686175" y="1101725"/>
          <p14:tracePt t="33434" x="3678238" y="1109663"/>
          <p14:tracePt t="33437" x="3654425" y="1133475"/>
          <p14:tracePt t="33446" x="3638550" y="1149350"/>
          <p14:tracePt t="33453" x="3630613" y="1157288"/>
          <p14:tracePt t="33464" x="3622675" y="1165225"/>
          <p14:tracePt t="33467" x="3614738" y="1173163"/>
          <p14:tracePt t="33483" x="3614738" y="1181100"/>
          <p14:tracePt t="33499" x="3614738" y="1189038"/>
          <p14:tracePt t="33520" x="3614738" y="1196975"/>
          <p14:tracePt t="33557" x="3614738" y="1204913"/>
          <p14:tracePt t="33582" x="3614738" y="1212850"/>
          <p14:tracePt t="33603" x="3614738" y="1220788"/>
          <p14:tracePt t="33611" x="3614738" y="1228725"/>
          <p14:tracePt t="33617" x="3614738" y="1236663"/>
          <p14:tracePt t="33637" x="3614738" y="1244600"/>
          <p14:tracePt t="33640" x="3614738" y="1252538"/>
          <p14:tracePt t="33649" x="3614738" y="1268413"/>
          <p14:tracePt t="33655" x="3622675" y="1268413"/>
          <p14:tracePt t="33666" x="3622675" y="1282700"/>
          <p14:tracePt t="33670" x="3630613" y="1346200"/>
          <p14:tracePt t="33680" x="3654425" y="1401763"/>
          <p14:tracePt t="33685" x="3662363" y="1425575"/>
          <p14:tracePt t="33692" x="3678238" y="1495425"/>
          <p14:tracePt t="33700" x="3709988" y="1582738"/>
          <p14:tracePt t="33707" x="3717925" y="1622425"/>
          <p14:tracePt t="33716" x="3757613" y="1716088"/>
          <p14:tracePt t="33722" x="3811588" y="1851025"/>
          <p14:tracePt t="33732" x="3827463" y="1905000"/>
          <p14:tracePt t="33737" x="3867150" y="2000250"/>
          <p14:tracePt t="33749" x="3922713" y="2133600"/>
          <p14:tracePt t="33752" x="3962400" y="2244725"/>
          <p14:tracePt t="33765" x="3976688" y="2298700"/>
          <p14:tracePt t="33768" x="4000500" y="2409825"/>
          <p14:tracePt t="33775" x="4016375" y="2543175"/>
          <p14:tracePt t="33785" x="4024313" y="2574925"/>
          <p14:tracePt t="33790" x="4064000" y="2692400"/>
          <p14:tracePt t="33800" x="4103688" y="2803525"/>
          <p14:tracePt t="33805" x="4127500" y="2857500"/>
          <p14:tracePt t="33815" x="4173538" y="2992438"/>
          <p14:tracePt t="33820" x="4252913" y="3101975"/>
          <p14:tracePt t="33832" x="4348163" y="3221038"/>
          <p14:tracePt t="33834" x="4378325" y="3267075"/>
          <p14:tracePt t="33842" x="4465638" y="3370263"/>
          <p14:tracePt t="33851" x="4529138" y="3425825"/>
          <p14:tracePt t="33857" x="4583113" y="3479800"/>
          <p14:tracePt t="33866" x="4654550" y="3543300"/>
          <p14:tracePt t="33872" x="4773613" y="3622675"/>
          <p14:tracePt t="33883" x="4811713" y="3652838"/>
          <p14:tracePt t="33887" x="4946650" y="3708400"/>
          <p14:tracePt t="33900" x="5072063" y="3756025"/>
          <p14:tracePt t="33904" x="5229225" y="3787775"/>
          <p14:tracePt t="33910" x="5284788" y="3795713"/>
          <p14:tracePt t="33918" x="5441950" y="3795713"/>
          <p14:tracePt t="33925" x="5599113" y="3795713"/>
          <p14:tracePt t="33934" x="5662613" y="3795713"/>
          <p14:tracePt t="33940" x="5789613" y="3795713"/>
          <p14:tracePt t="33949" x="5899150" y="3795713"/>
          <p14:tracePt t="33955" x="5930900" y="3795713"/>
          <p14:tracePt t="33965" x="5986463" y="3771900"/>
          <p14:tracePt t="33970" x="6024563" y="3748088"/>
          <p14:tracePt t="33981" x="6056313" y="3708400"/>
          <p14:tracePt t="33985" x="6064250" y="3692525"/>
          <p14:tracePt t="33993" x="6080125" y="3652838"/>
          <p14:tracePt t="34002" x="6096000" y="3543300"/>
          <p14:tracePt t="34016" x="6096000" y="3386138"/>
          <p14:tracePt t="34022" x="6048375" y="3259138"/>
          <p14:tracePt t="34033" x="6040438" y="3205163"/>
          <p14:tracePt t="34037" x="5970588" y="3038475"/>
          <p14:tracePt t="34044" x="5907088" y="2889250"/>
          <p14:tracePt t="34053" x="5835650" y="2747963"/>
          <p14:tracePt t="34060" x="5803900" y="2692400"/>
          <p14:tracePt t="34068" x="5757863" y="2622550"/>
          <p14:tracePt t="34074" x="5710238" y="2519363"/>
          <p14:tracePt t="34083" x="5670550" y="2463800"/>
          <p14:tracePt t="34100" x="5607050" y="2354263"/>
          <p14:tracePt t="34105" x="5568950" y="2322513"/>
          <p14:tracePt t="34114" x="5561013" y="2314575"/>
          <p14:tracePt t="34120" x="5521325" y="2306638"/>
          <p14:tracePt t="34132" x="5465763" y="2306638"/>
          <p14:tracePt t="34136" x="5441950" y="2306638"/>
          <p14:tracePt t="34142" x="5372100" y="2306638"/>
          <p14:tracePt t="34155" x="5260975" y="2322513"/>
          <p14:tracePt t="34158" x="5221288" y="2330450"/>
          <p14:tracePt t="34168" x="5095875" y="2370138"/>
          <p14:tracePt t="34172" x="4978400" y="2409825"/>
          <p14:tracePt t="34182" x="4922838" y="2441575"/>
          <p14:tracePt t="34187" x="4835525" y="2479675"/>
          <p14:tracePt t="34198" x="4749800" y="2543175"/>
          <p14:tracePt t="34202" x="4725988" y="2566988"/>
          <p14:tracePt t="34210" x="4718050" y="2582863"/>
          <p14:tracePt t="34219" x="4710113" y="2614613"/>
          <p14:tracePt t="34225" x="4710113" y="2644775"/>
          <p14:tracePt t="34234" x="4710113" y="2668588"/>
          <p14:tracePt t="34240" x="4710113" y="2708275"/>
          <p14:tracePt t="34249" x="4710113" y="2755900"/>
          <p14:tracePt t="34255" x="4718050" y="2771775"/>
          <p14:tracePt t="34265" x="4725988" y="2835275"/>
          <p14:tracePt t="34270" x="4749800" y="2873375"/>
          <p14:tracePt t="34282" x="4757738" y="2905125"/>
          <p14:tracePt t="34284" x="4773613" y="2944813"/>
          <p14:tracePt t="34308" x="4835525" y="3054350"/>
          <p14:tracePt t="34318" x="4851400" y="3094038"/>
          <p14:tracePt t="34323" x="4859338" y="3117850"/>
          <p14:tracePt t="34333" x="4867275" y="3125788"/>
          <p14:tracePt t="34338" x="4867275" y="3133725"/>
          <p14:tracePt t="34442" x="4867275" y="3141663"/>
          <p14:tracePt t="34450" x="4867275" y="3149600"/>
          <p14:tracePt t="34457" x="4859338" y="3157538"/>
          <p14:tracePt t="34467" x="4851400" y="3157538"/>
          <p14:tracePt t="34472" x="4851400" y="3165475"/>
          <p14:tracePt t="34484" x="4843463" y="3181350"/>
          <p14:tracePt t="34488" x="4835525" y="3189288"/>
          <p14:tracePt t="34500" x="4835525" y="3205163"/>
          <p14:tracePt t="34502" x="4827588" y="3221038"/>
          <p14:tracePt t="34510" x="4819650" y="3228975"/>
          <p14:tracePt t="34520" x="4819650" y="3235325"/>
          <p14:tracePt t="34525" x="4811713" y="3243263"/>
          <p14:tracePt t="34535" x="4811713" y="3251200"/>
          <p14:tracePt t="34540" x="4803775" y="3259138"/>
          <p14:tracePt t="34550" x="4803775" y="3267075"/>
          <p14:tracePt t="34570" x="4803775" y="3275013"/>
          <p14:tracePt t="34585" x="4795838" y="3275013"/>
          <p14:tracePt t="36032" x="4795838" y="3298825"/>
          <p14:tracePt t="36040" x="4779963" y="3330575"/>
          <p14:tracePt t="36048" x="4779963" y="3402013"/>
          <p14:tracePt t="36056" x="4779963" y="3425825"/>
          <p14:tracePt t="36062" x="4795838" y="3495675"/>
          <p14:tracePt t="36071" x="4843463" y="3582988"/>
          <p14:tracePt t="36078" x="4922838" y="3700463"/>
          <p14:tracePt t="36088" x="4970463" y="3756025"/>
          <p14:tracePt t="36092" x="5056188" y="3889375"/>
          <p14:tracePt t="36105" x="5181600" y="4086225"/>
          <p14:tracePt t="36107" x="5229225" y="4189413"/>
          <p14:tracePt t="36122" x="5372100" y="4370388"/>
          <p14:tracePt t="36124" x="5545138" y="4605338"/>
          <p14:tracePt t="36140" x="5795963" y="4818063"/>
          <p14:tracePt t="36145" x="6024563" y="4976813"/>
          <p14:tracePt t="36154" x="6284913" y="5133975"/>
          <p14:tracePt t="36160" x="6380163" y="5195888"/>
          <p14:tracePt t="36173" x="6630988" y="5346700"/>
          <p14:tracePt t="36196" x="6938963" y="5503863"/>
          <p14:tracePt t="36201" x="7340600" y="5668963"/>
          <p14:tracePt t="36205" x="7388225" y="5676900"/>
          <p14:tracePt t="36213" x="7458075" y="5692775"/>
          <p14:tracePt t="36222" x="7481888" y="5692775"/>
          <p14:tracePt t="36228" x="7521575" y="5684838"/>
          <p14:tracePt t="36237" x="7537450" y="5684838"/>
          <p14:tracePt t="36242" x="7585075" y="5668963"/>
          <p14:tracePt t="36256" x="7654925" y="5645150"/>
          <p14:tracePt t="36260" x="7702550" y="5621338"/>
          <p14:tracePt t="36288" x="8072438" y="5575300"/>
          <p14:tracePt t="36297" x="8183563" y="5575300"/>
          <p14:tracePt t="36305" x="8245475" y="5575300"/>
          <p14:tracePt t="36314" x="8285163" y="5575300"/>
          <p14:tracePt t="36320" x="8316913" y="5575300"/>
          <p14:tracePt t="36328" x="8340725" y="5583238"/>
          <p14:tracePt t="36334" x="8340725" y="5589588"/>
          <p14:tracePt t="36342" x="8356600" y="5597525"/>
          <p14:tracePt t="36351" x="8412163" y="5629275"/>
          <p14:tracePt t="36357" x="8428038" y="5645150"/>
          <p14:tracePt t="36362" x="8505825" y="5684838"/>
          <p14:tracePt t="36372" x="8601075" y="5740400"/>
          <p14:tracePt t="36377" x="8718550" y="5786438"/>
          <p14:tracePt t="36395" x="8774113" y="5810250"/>
          <p14:tracePt t="36398" x="8883650" y="5857875"/>
          <p14:tracePt t="36402" x="9002713" y="5897563"/>
          <p14:tracePt t="36426" x="9261475" y="5937250"/>
          <p14:tracePt t="36430" x="9324975" y="5937250"/>
          <p14:tracePt t="36439" x="9388475" y="5929313"/>
          <p14:tracePt t="36445" x="9474200" y="5905500"/>
          <p14:tracePt t="36454" x="9561513" y="5857875"/>
          <p14:tracePt t="36473" x="9585325" y="5849938"/>
          <p14:tracePt t="36479" x="9750425" y="5756275"/>
          <p14:tracePt t="36485" x="9774238" y="5740400"/>
          <p14:tracePt t="36490" x="9829800" y="5700713"/>
          <p14:tracePt t="36501" x="9867900" y="5637213"/>
          <p14:tracePt t="36505" x="9883775" y="5621338"/>
          <p14:tracePt t="36522" x="9915525" y="5575300"/>
          <p14:tracePt t="36526" x="9947275" y="5535613"/>
          <p14:tracePt t="36528" x="9994900" y="5448300"/>
          <p14:tracePt t="36537" x="10010775" y="5416550"/>
          <p14:tracePt t="36547" x="10042525" y="5330825"/>
          <p14:tracePt t="36554" x="10072688" y="5235575"/>
          <p14:tracePt t="36558" x="10088563" y="5203825"/>
          <p14:tracePt t="36568" x="10104438" y="5110163"/>
          <p14:tracePt t="36572" x="10136188" y="4992688"/>
          <p14:tracePt t="36580" x="10136188" y="4960938"/>
          <p14:tracePt t="36593" x="10152063" y="4873625"/>
          <p14:tracePt t="36597" x="10167938" y="4779963"/>
          <p14:tracePt t="36606" x="10191750" y="4692650"/>
          <p14:tracePt t="36610" x="10191750" y="4676775"/>
          <p14:tracePt t="36620" x="10191750" y="4605338"/>
          <p14:tracePt t="36625" x="10191750" y="4559300"/>
          <p14:tracePt t="36636" x="10191750" y="4519613"/>
          <p14:tracePt t="36640" x="10191750" y="4464050"/>
          <p14:tracePt t="36648" x="10167938" y="4394200"/>
          <p14:tracePt t="36656" x="10144125" y="4354513"/>
          <p14:tracePt t="36662" x="10120313" y="4322763"/>
          <p14:tracePt t="36670" x="10058400" y="4235450"/>
          <p14:tracePt t="36677" x="9994900" y="4181475"/>
          <p14:tracePt t="36688" x="9979025" y="4157663"/>
          <p14:tracePt t="36704" x="9853613" y="4016375"/>
          <p14:tracePt t="36707" x="9766300" y="3944938"/>
          <p14:tracePt t="36719" x="9726613" y="3921125"/>
          <p14:tracePt t="36723" x="9655175" y="3849688"/>
          <p14:tracePt t="36730" x="9609138" y="3819525"/>
          <p14:tracePt t="36754" x="9324975" y="3629025"/>
          <p14:tracePt t="36760" x="9207500" y="3567113"/>
          <p14:tracePt t="36769" x="9042400" y="3495675"/>
          <p14:tracePt t="36775" x="8859838" y="3425825"/>
          <p14:tracePt t="36782" x="8797925" y="3402013"/>
          <p14:tracePt t="36792" x="8662988" y="3346450"/>
          <p14:tracePt t="36797" x="8537575" y="3306763"/>
          <p14:tracePt t="36807" x="8466138" y="3282950"/>
          <p14:tracePt t="36824" x="8151813" y="3235325"/>
          <p14:tracePt t="36827" x="7994650" y="3221038"/>
          <p14:tracePt t="36839" x="7931150" y="3221038"/>
          <p14:tracePt t="36842" x="7773988" y="3221038"/>
          <p14:tracePt t="36852" x="7662863" y="3205163"/>
          <p14:tracePt t="36858" x="7616825" y="3205163"/>
          <p14:tracePt t="36868" x="7505700" y="3205163"/>
          <p14:tracePt t="36873" x="7396163" y="3205163"/>
          <p14:tracePt t="36880" x="7340600" y="3205163"/>
          <p14:tracePt t="36889" x="7221538" y="3205163"/>
          <p14:tracePt t="36894" x="7080250" y="3205163"/>
          <p14:tracePt t="36904" x="6938963" y="3213100"/>
          <p14:tracePt t="36910" x="6867525" y="3221038"/>
          <p14:tracePt t="36919" x="6710363" y="3251200"/>
          <p14:tracePt t="36925" x="6505575" y="3290888"/>
          <p14:tracePt t="36936" x="6410325" y="3314700"/>
          <p14:tracePt t="36939" x="6221413" y="3378200"/>
          <p14:tracePt t="36955" x="5978525" y="3448050"/>
          <p14:tracePt t="36962" x="5867400" y="3487738"/>
          <p14:tracePt t="36972" x="5765800" y="3543300"/>
          <p14:tracePt t="36977" x="5710238" y="3582988"/>
          <p14:tracePt t="36988" x="5694363" y="3606800"/>
          <p14:tracePt t="36992" x="5638800" y="3644900"/>
          <p14:tracePt t="37002" x="5591175" y="3700463"/>
          <p14:tracePt t="37021" x="5545138" y="3779838"/>
          <p14:tracePt t="37024" x="5513388" y="3849688"/>
          <p14:tracePt t="37038" x="5449888" y="4000500"/>
          <p14:tracePt t="37045" x="5402263" y="4117975"/>
          <p14:tracePt t="37055" x="5356225" y="4205288"/>
          <p14:tracePt t="37059" x="5332413" y="4251325"/>
          <p14:tracePt t="37070" x="5300663" y="4322763"/>
          <p14:tracePt t="37075" x="5260975" y="4394200"/>
          <p14:tracePt t="37086" x="5253038" y="4416425"/>
          <p14:tracePt t="37091" x="5237163" y="4471988"/>
          <p14:tracePt t="37097" x="5213350" y="4535488"/>
          <p14:tracePt t="37106" x="5213350" y="4567238"/>
          <p14:tracePt t="37112" x="5197475" y="4621213"/>
          <p14:tracePt t="37123" x="5189538" y="4692650"/>
          <p14:tracePt t="37127" x="5181600" y="4740275"/>
          <p14:tracePt t="37137" x="5175250" y="4772025"/>
          <p14:tracePt t="37142" x="5159375" y="4857750"/>
          <p14:tracePt t="37154" x="5151438" y="4953000"/>
          <p14:tracePt t="37157" x="5135563" y="4984750"/>
          <p14:tracePt t="37165" x="5127625" y="5102225"/>
          <p14:tracePt t="37173" x="5127625" y="5149850"/>
          <p14:tracePt t="37179" x="5111750" y="5211763"/>
          <p14:tracePt t="37190" x="5111750" y="5307013"/>
          <p14:tracePt t="37194" x="5111750" y="5432425"/>
          <p14:tracePt t="37204" x="5111750" y="5543550"/>
          <p14:tracePt t="37210" x="5111750" y="5589588"/>
          <p14:tracePt t="37221" x="5111750" y="5700713"/>
          <p14:tracePt t="37225" x="5119688" y="5786438"/>
          <p14:tracePt t="37236" x="5119688" y="5818188"/>
          <p14:tracePt t="37248" x="5167313" y="5961063"/>
          <p14:tracePt t="37255" x="5197475" y="6030913"/>
          <p14:tracePt t="37262" x="5213350" y="6070600"/>
          <p14:tracePt t="37271" x="5268913" y="6157913"/>
          <p14:tracePt t="37278" x="5300663" y="6227763"/>
          <p14:tracePt t="37287" x="5332413" y="6283325"/>
          <p14:tracePt t="37292" x="5386388" y="6369050"/>
          <p14:tracePt t="37303" x="5434013" y="6440488"/>
          <p14:tracePt t="37309" x="5449888" y="6464300"/>
          <p14:tracePt t="37315" x="5505450" y="6551613"/>
          <p14:tracePt t="37325" x="5584825" y="6653213"/>
          <p14:tracePt t="37329" x="5614988" y="6700838"/>
          <p14:tracePt t="37339" x="5686425" y="6786563"/>
          <p14:tracePt t="37817" x="10971213" y="5078413"/>
          <p14:tracePt t="37825" x="10907713" y="4999038"/>
          <p14:tracePt t="37833" x="10883900" y="4976813"/>
          <p14:tracePt t="37840" x="10798175" y="4897438"/>
          <p14:tracePt t="37847" x="10710863" y="4826000"/>
          <p14:tracePt t="37858" x="10664825" y="4795838"/>
          <p14:tracePt t="37863" x="10577513" y="4732338"/>
          <p14:tracePt t="37872" x="10460038" y="4637088"/>
          <p14:tracePt t="37877" x="10380663" y="4591050"/>
          <p14:tracePt t="37886" x="10277475" y="4543425"/>
          <p14:tracePt t="37893" x="10160000" y="4448175"/>
          <p14:tracePt t="37904" x="10026650" y="4402138"/>
          <p14:tracePt t="37908" x="9971088" y="4378325"/>
          <p14:tracePt t="37914" x="9829800" y="4306888"/>
          <p14:tracePt t="37924" x="9663113" y="4243388"/>
          <p14:tracePt t="37930" x="9593263" y="4219575"/>
          <p14:tracePt t="37939" x="9450388" y="4181475"/>
          <p14:tracePt t="37948" x="9277350" y="4110038"/>
          <p14:tracePt t="37955" x="9199563" y="4086225"/>
          <p14:tracePt t="37960" x="9056688" y="4046538"/>
          <p14:tracePt t="37967" x="8923338" y="4022725"/>
          <p14:tracePt t="37975" x="8782050" y="3992563"/>
          <p14:tracePt t="37983" x="8718550" y="3984625"/>
          <p14:tracePt t="37990" x="8577263" y="3968750"/>
          <p14:tracePt t="37997" x="8434388" y="3960813"/>
          <p14:tracePt t="38022" x="8229600" y="3960813"/>
          <p14:tracePt t="38024" x="8080375" y="3976688"/>
          <p14:tracePt t="38029" x="8018463" y="4000500"/>
          <p14:tracePt t="38035" x="7883525" y="4038600"/>
          <p14:tracePt t="38042" x="7742238" y="4086225"/>
          <p14:tracePt t="38052" x="7593013" y="4157663"/>
          <p14:tracePt t="38059" x="7545388" y="4181475"/>
          <p14:tracePt t="38065" x="7412038" y="4243388"/>
          <p14:tracePt t="38073" x="7292975" y="4291013"/>
          <p14:tracePt t="38082" x="7221538" y="4338638"/>
          <p14:tracePt t="38090" x="7135813" y="4394200"/>
          <p14:tracePt t="38095" x="7032625" y="4456113"/>
          <p14:tracePt t="38104" x="6994525" y="4495800"/>
          <p14:tracePt t="38109" x="6938963" y="4543425"/>
          <p14:tracePt t="38121" x="6891338" y="4613275"/>
          <p14:tracePt t="38125" x="6867525" y="4668838"/>
          <p14:tracePt t="38132" x="6859588" y="4692650"/>
          <p14:tracePt t="38140" x="6835775" y="4740275"/>
          <p14:tracePt t="38147" x="6819900" y="4795838"/>
          <p14:tracePt t="38157" x="6811963" y="4818063"/>
          <p14:tracePt t="38162" x="6797675" y="4873625"/>
          <p14:tracePt t="38172" x="6781800" y="4921250"/>
          <p14:tracePt t="38177" x="6773863" y="4953000"/>
          <p14:tracePt t="38187" x="6773863" y="4999038"/>
          <p14:tracePt t="38193" x="6773863" y="5062538"/>
          <p14:tracePt t="38200" x="6773863" y="5110163"/>
          <p14:tracePt t="38209" x="6773863" y="5133975"/>
          <p14:tracePt t="38216" x="6773863" y="5203825"/>
          <p14:tracePt t="38223" x="6773863" y="5283200"/>
          <p14:tracePt t="38239" x="6805613" y="5392738"/>
          <p14:tracePt t="38245" x="6843713" y="5464175"/>
          <p14:tracePt t="38256" x="6867525" y="5487988"/>
          <p14:tracePt t="38259" x="6938963" y="5567363"/>
          <p14:tracePt t="38271" x="7040563" y="5637213"/>
          <p14:tracePt t="38276" x="7096125" y="5668963"/>
          <p14:tracePt t="38282" x="7229475" y="5740400"/>
          <p14:tracePt t="38291" x="7364413" y="5802313"/>
          <p14:tracePt t="38297" x="7497763" y="5881688"/>
          <p14:tracePt t="38307" x="7561263" y="5905500"/>
          <p14:tracePt t="38312" x="7678738" y="5945188"/>
          <p14:tracePt t="38325" x="7805738" y="5999163"/>
          <p14:tracePt t="38327" x="7907338" y="6030913"/>
          <p14:tracePt t="38337" x="8018463" y="6054725"/>
          <p14:tracePt t="38343" x="8175625" y="6102350"/>
          <p14:tracePt t="38350" x="8293100" y="6126163"/>
          <p14:tracePt t="38358" x="8434388" y="6149975"/>
          <p14:tracePt t="38364" x="8609013" y="6149975"/>
          <p14:tracePt t="38372" x="8782050" y="6165850"/>
          <p14:tracePt t="38380" x="8843963" y="6165850"/>
          <p14:tracePt t="38390" x="9018588" y="6165850"/>
          <p14:tracePt t="38394" x="9183688" y="6165850"/>
          <p14:tracePt t="38404" x="9245600" y="6165850"/>
          <p14:tracePt t="38409" x="9420225" y="6157913"/>
          <p14:tracePt t="38423" x="9569450" y="6134100"/>
          <p14:tracePt t="38426" x="9632950" y="6134100"/>
          <p14:tracePt t="38432" x="9774238" y="6094413"/>
          <p14:tracePt t="38440" x="9915525" y="6062663"/>
          <p14:tracePt t="38447" x="9971088" y="6054725"/>
          <p14:tracePt t="38456" x="10080625" y="6007100"/>
          <p14:tracePt t="38462" x="10167938" y="5969000"/>
          <p14:tracePt t="38472" x="10239375" y="5921375"/>
          <p14:tracePt t="38479" x="10293350" y="5873750"/>
          <p14:tracePt t="38485" x="10356850" y="5802313"/>
          <p14:tracePt t="38494" x="10404475" y="5732463"/>
          <p14:tracePt t="38500" x="10420350" y="5708650"/>
          <p14:tracePt t="38508" x="10466388" y="5629275"/>
          <p14:tracePt t="38559" x="10569575" y="5086350"/>
          <p14:tracePt t="38568" x="10569575" y="5022850"/>
          <p14:tracePt t="38576" x="10569575" y="4999038"/>
          <p14:tracePt t="38583" x="10569575" y="4921250"/>
          <p14:tracePt t="38591" x="10561638" y="4873625"/>
          <p14:tracePt t="38597" x="10537825" y="4833938"/>
          <p14:tracePt t="38611" x="10490200" y="4748213"/>
          <p14:tracePt t="38614" x="10444163" y="4676775"/>
          <p14:tracePt t="38622" x="10428288" y="4652963"/>
          <p14:tracePt t="38627" x="10380663" y="4598988"/>
          <p14:tracePt t="38638" x="10239375" y="4456113"/>
          <p14:tracePt t="38642" x="10167938" y="4408488"/>
          <p14:tracePt t="38652" x="10128250" y="4378325"/>
          <p14:tracePt t="38657" x="10042525" y="4330700"/>
          <p14:tracePt t="38664" x="9955213" y="4283075"/>
          <p14:tracePt t="38674" x="9915525" y="4259263"/>
          <p14:tracePt t="38680" x="9829800" y="4227513"/>
          <p14:tracePt t="38691" x="9734550" y="4173538"/>
          <p14:tracePt t="38695" x="9678988" y="4149725"/>
          <p14:tracePt t="38705" x="9553575" y="4117975"/>
          <p14:tracePt t="38709" x="9420225" y="4062413"/>
          <p14:tracePt t="38721" x="9332913" y="4022725"/>
          <p14:tracePt t="38724" x="9239250" y="3992563"/>
          <p14:tracePt t="38732" x="9136063" y="3952875"/>
          <p14:tracePt t="38742" x="8994775" y="3881438"/>
          <p14:tracePt t="38747" x="8907463" y="3849688"/>
          <p14:tracePt t="38757" x="8805863" y="3811588"/>
          <p14:tracePt t="38762" x="8662988" y="3756025"/>
          <p14:tracePt t="38771" x="8609013" y="3748088"/>
          <p14:tracePt t="38777" x="8482013" y="3708400"/>
          <p14:tracePt t="38789" x="8340725" y="3668713"/>
          <p14:tracePt t="38794" x="8285163" y="3660775"/>
          <p14:tracePt t="38799" x="8175625" y="3644900"/>
          <p14:tracePt t="38812" x="8032750" y="3644900"/>
          <p14:tracePt t="38815" x="7907338" y="3636963"/>
          <p14:tracePt t="38826" x="7843838" y="3636963"/>
          <p14:tracePt t="38829" x="7718425" y="3636963"/>
          <p14:tracePt t="38841" x="7577138" y="3636963"/>
          <p14:tracePt t="38845" x="7513638" y="3636963"/>
          <p14:tracePt t="38855" x="7364413" y="3652838"/>
          <p14:tracePt t="38859" x="7237413" y="3676650"/>
          <p14:tracePt t="38867" x="7143750" y="3692525"/>
          <p14:tracePt t="38877" x="7024688" y="3724275"/>
          <p14:tracePt t="38882" x="6883400" y="3763963"/>
          <p14:tracePt t="38891" x="6757988" y="3803650"/>
          <p14:tracePt t="38897" x="6718300" y="3811588"/>
          <p14:tracePt t="38907" x="6630988" y="3865563"/>
          <p14:tracePt t="38912" x="6561138" y="3913188"/>
          <p14:tracePt t="38921" x="6545263" y="3929063"/>
          <p14:tracePt t="38928" x="6505575" y="3968750"/>
          <p14:tracePt t="38940" x="6489700" y="4008438"/>
          <p14:tracePt t="38944" x="6481763" y="4022725"/>
          <p14:tracePt t="38950" x="6457950" y="4070350"/>
          <p14:tracePt t="38958" x="6434138" y="4141788"/>
          <p14:tracePt t="38964" x="6426200" y="4165600"/>
          <p14:tracePt t="38975" x="6418263" y="4213225"/>
          <p14:tracePt t="38979" x="6396038" y="4330700"/>
          <p14:tracePt t="38990" x="6380163" y="4378325"/>
          <p14:tracePt t="38995" x="6380163" y="4424363"/>
          <p14:tracePt t="39007" x="6380163" y="4464050"/>
          <p14:tracePt t="39014" x="6372225" y="4551363"/>
          <p14:tracePt t="39018" x="6372225" y="4598988"/>
          <p14:tracePt t="39027" x="6372225" y="4676775"/>
          <p14:tracePt t="39032" x="6426200" y="4779963"/>
          <p14:tracePt t="39043" x="6442075" y="4833938"/>
          <p14:tracePt t="39047" x="6513513" y="4937125"/>
          <p14:tracePt t="39059" x="6569075" y="5022850"/>
          <p14:tracePt t="39062" x="6678613" y="5110163"/>
          <p14:tracePt t="39072" x="6702425" y="5149850"/>
          <p14:tracePt t="39077" x="6819900" y="5227638"/>
          <p14:tracePt t="39090" x="6954838" y="5322888"/>
          <p14:tracePt t="39094" x="7024688" y="5362575"/>
          <p14:tracePt t="39099" x="7199313" y="5440363"/>
          <p14:tracePt t="39109" x="7340600" y="5495925"/>
          <p14:tracePt t="39115" x="7473950" y="5535613"/>
          <p14:tracePt t="39124" x="7678738" y="5597525"/>
          <p14:tracePt t="39129" x="7962900" y="5668963"/>
          <p14:tracePt t="39140" x="8308975" y="5724525"/>
          <p14:tracePt t="39146" x="8420100" y="5740400"/>
          <p14:tracePt t="39156" x="8734425" y="5772150"/>
          <p14:tracePt t="39160" x="9056688" y="5772150"/>
          <p14:tracePt t="39167" x="9167813" y="5780088"/>
          <p14:tracePt t="39175" x="9450388" y="5780088"/>
          <p14:tracePt t="39182" x="9774238" y="5780088"/>
          <p14:tracePt t="39191" x="9883775" y="5780088"/>
          <p14:tracePt t="39197" x="10104438" y="5772150"/>
          <p14:tracePt t="39209" x="10285413" y="5748338"/>
          <p14:tracePt t="39214" x="10428288" y="5692775"/>
          <p14:tracePt t="39223" x="10466388" y="5676900"/>
          <p14:tracePt t="39275" x="10641013" y="5046663"/>
          <p14:tracePt t="39280" x="10641013" y="4929188"/>
          <p14:tracePt t="39289" x="10625138" y="4764088"/>
          <p14:tracePt t="39295" x="10609263" y="4716463"/>
          <p14:tracePt t="39303" x="10561638" y="4583113"/>
          <p14:tracePt t="39310" x="10506075" y="4487863"/>
          <p14:tracePt t="39318" x="10474325" y="4416425"/>
          <p14:tracePt t="39326" x="10412413" y="4314825"/>
          <p14:tracePt t="39332" x="10317163" y="4213225"/>
          <p14:tracePt t="39345" x="10285413" y="4173538"/>
          <p14:tracePt t="39358" x="10112375" y="4030663"/>
          <p14:tracePt t="39362" x="9994900" y="3952875"/>
          <p14:tracePt t="39372" x="9955213" y="3937000"/>
          <p14:tracePt t="39377" x="9829800" y="3865563"/>
          <p14:tracePt t="39388" x="9655175" y="3803650"/>
          <p14:tracePt t="39393" x="9593263" y="3763963"/>
          <p14:tracePt t="39399" x="9428163" y="3708400"/>
          <p14:tracePt t="39410" x="9231313" y="3652838"/>
          <p14:tracePt t="39416" x="9144000" y="3636963"/>
          <p14:tracePt t="39424" x="8986838" y="3598863"/>
          <p14:tracePt t="39429" x="8782050" y="3535363"/>
          <p14:tracePt t="39438" x="8553450" y="3471863"/>
          <p14:tracePt t="39444" x="8474075" y="3463925"/>
          <p14:tracePt t="39456" x="8269288" y="3417888"/>
          <p14:tracePt t="39460" x="8088313" y="3394075"/>
          <p14:tracePt t="39467" x="8026400" y="3394075"/>
          <p14:tracePt t="39477" x="7883525" y="3378200"/>
          <p14:tracePt t="39483" x="7758113" y="3378200"/>
          <p14:tracePt t="39492" x="7734300" y="3378200"/>
          <p14:tracePt t="39497" x="7646988" y="3378200"/>
          <p14:tracePt t="39510" x="7561263" y="3394075"/>
          <p14:tracePt t="39512" x="7497763" y="3417888"/>
          <p14:tracePt t="39522" x="7458075" y="3432175"/>
          <p14:tracePt t="39528" x="7404100" y="3448050"/>
          <p14:tracePt t="39535" x="7332663" y="3471863"/>
          <p14:tracePt t="39544" x="7253288" y="3519488"/>
          <p14:tracePt t="39550" x="7151688" y="3582988"/>
          <p14:tracePt t="39560" x="7048500" y="3629025"/>
          <p14:tracePt t="39564" x="7016750" y="3660775"/>
          <p14:tracePt t="39576" x="6938963" y="3708400"/>
          <p14:tracePt t="39579" x="6859588" y="3771900"/>
          <p14:tracePt t="39588" x="6789738" y="3825875"/>
          <p14:tracePt t="39595" x="6773863" y="3841750"/>
          <p14:tracePt t="39611" x="6670675" y="3968750"/>
          <p14:tracePt t="39617" x="6662738" y="3984625"/>
          <p14:tracePt t="39625" x="6615113" y="4046538"/>
          <p14:tracePt t="39634" x="6592888" y="4102100"/>
          <p14:tracePt t="39642" x="6569075" y="4141788"/>
          <p14:tracePt t="39652" x="6537325" y="4197350"/>
          <p14:tracePt t="39658" x="6505575" y="4275138"/>
          <p14:tracePt t="39662" x="6473825" y="4394200"/>
          <p14:tracePt t="39673" x="6473825" y="4416425"/>
          <p14:tracePt t="39679" x="6465888" y="4487863"/>
          <p14:tracePt t="39685" x="6465888" y="4567238"/>
          <p14:tracePt t="39693" x="6465888" y="4605338"/>
          <p14:tracePt t="39700" x="6465888" y="4676775"/>
          <p14:tracePt t="39709" x="6473825" y="4772025"/>
          <p14:tracePt t="39715" x="6473825" y="4826000"/>
          <p14:tracePt t="39725" x="6497638" y="4921250"/>
          <p14:tracePt t="39730" x="6521450" y="5014913"/>
          <p14:tracePt t="39740" x="6553200" y="5086350"/>
          <p14:tracePt t="39746" x="6584950" y="5141913"/>
          <p14:tracePt t="39757" x="6623050" y="5195888"/>
          <p14:tracePt t="39761" x="6686550" y="5299075"/>
          <p14:tracePt t="39767" x="6718300" y="5338763"/>
          <p14:tracePt t="39776" x="6819900" y="5448300"/>
          <p14:tracePt t="39782" x="6938963" y="5535613"/>
          <p14:tracePt t="39793" x="6994525" y="5583238"/>
          <p14:tracePt t="39797" x="7143750" y="5661025"/>
          <p14:tracePt t="39810" x="7277100" y="5748338"/>
          <p14:tracePt t="39814" x="7396163" y="5818188"/>
          <p14:tracePt t="39824" x="7442200" y="5842000"/>
          <p14:tracePt t="39827" x="7545388" y="5905500"/>
          <p14:tracePt t="39835" x="7662863" y="5961063"/>
          <p14:tracePt t="39842" x="7718425" y="5976938"/>
          <p14:tracePt t="39850" x="7827963" y="6015038"/>
          <p14:tracePt t="39859" x="7947025" y="6054725"/>
          <p14:tracePt t="39864" x="8026400" y="6078538"/>
          <p14:tracePt t="39878" x="8135938" y="6094413"/>
          <p14:tracePt t="39880" x="8324850" y="6134100"/>
          <p14:tracePt t="39890" x="8561388" y="6165850"/>
          <p14:tracePt t="39894" x="8670925" y="6180138"/>
          <p14:tracePt t="39903" x="8915400" y="6196013"/>
          <p14:tracePt t="39910" x="9215438" y="6211888"/>
          <p14:tracePt t="39917" x="9293225" y="6211888"/>
          <p14:tracePt t="39926" x="9513888" y="6227763"/>
          <p14:tracePt t="39932" x="9671050" y="6227763"/>
          <p14:tracePt t="39943" x="9734550" y="6219825"/>
          <p14:tracePt t="39948" x="9845675" y="6211888"/>
          <p14:tracePt t="39956" x="9931400" y="6172200"/>
          <p14:tracePt t="39962" x="9986963" y="6142038"/>
          <p14:tracePt t="39974" x="10042525" y="6118225"/>
          <p14:tracePt t="39979" x="10096500" y="6070600"/>
          <p14:tracePt t="39985" x="10152063" y="6038850"/>
          <p14:tracePt t="39995" x="10183813" y="6015038"/>
          <p14:tracePt t="39999" x="10255250" y="5953125"/>
          <p14:tracePt t="40025" x="10444163" y="5786438"/>
          <p14:tracePt t="40106" x="10710863" y="5046663"/>
          <p14:tracePt t="40112" x="10710863" y="4968875"/>
          <p14:tracePt t="40121" x="10710863" y="4929188"/>
          <p14:tracePt t="40127" x="10702925" y="4865688"/>
          <p14:tracePt t="40135" x="10679113" y="4779963"/>
          <p14:tracePt t="40143" x="10656888" y="4740275"/>
          <p14:tracePt t="40149" x="10609263" y="4652963"/>
          <p14:tracePt t="40159" x="10529888" y="4535488"/>
          <p14:tracePt t="40164" x="10490200" y="4511675"/>
          <p14:tracePt t="40174" x="10404475" y="4448175"/>
          <p14:tracePt t="40180" x="10301288" y="4394200"/>
          <p14:tracePt t="40190" x="10183813" y="4346575"/>
          <p14:tracePt t="40195" x="10144125" y="4314825"/>
          <p14:tracePt t="40203" x="10050463" y="4275138"/>
          <p14:tracePt t="40213" x="9915525" y="4235450"/>
          <p14:tracePt t="40217" x="9883775" y="4227513"/>
          <p14:tracePt t="40226" x="9766300" y="4181475"/>
          <p14:tracePt t="40232" x="9671050" y="4149725"/>
          <p14:tracePt t="40245" x="9640888" y="4133850"/>
          <p14:tracePt t="40247" x="9569450" y="4102100"/>
          <p14:tracePt t="40256" x="9466263" y="4054475"/>
          <p14:tracePt t="40262" x="9332913" y="3984625"/>
          <p14:tracePt t="40273" x="9269413" y="3968750"/>
          <p14:tracePt t="40279" x="9072563" y="3873500"/>
          <p14:tracePt t="40285" x="8923338" y="3811588"/>
          <p14:tracePt t="40295" x="8813800" y="3756025"/>
          <p14:tracePt t="40299" x="8662988" y="3692525"/>
          <p14:tracePt t="40310" x="8474075" y="3622675"/>
          <p14:tracePt t="40315" x="8380413" y="3590925"/>
          <p14:tracePt t="40324" x="8229600" y="3551238"/>
          <p14:tracePt t="40330" x="8072438" y="3543300"/>
          <p14:tracePt t="40342" x="7915275" y="3527425"/>
          <p14:tracePt t="40345" x="7851775" y="3527425"/>
          <p14:tracePt t="40352" x="7710488" y="3527425"/>
          <p14:tracePt t="40361" x="7577138" y="3527425"/>
          <p14:tracePt t="40367" x="7521575" y="3527425"/>
          <p14:tracePt t="40376" x="7412038" y="3543300"/>
          <p14:tracePt t="40382" x="7285038" y="3582988"/>
          <p14:tracePt t="40392" x="7253288" y="3606800"/>
          <p14:tracePt t="40397" x="7183438" y="3636963"/>
          <p14:tracePt t="40412" x="7010400" y="3732213"/>
          <p14:tracePt t="40424" x="6986588" y="3748088"/>
          <p14:tracePt t="40427" x="6931025" y="3803650"/>
          <p14:tracePt t="40434" x="6891338" y="3833813"/>
          <p14:tracePt t="40444" x="6875463" y="3849688"/>
          <p14:tracePt t="40450" x="6819900" y="3889375"/>
          <p14:tracePt t="40460" x="6765925" y="3952875"/>
          <p14:tracePt t="40465" x="6742113" y="3968750"/>
          <p14:tracePt t="40480" x="6662738" y="4062413"/>
          <p14:tracePt t="40491" x="6654800" y="4086225"/>
          <p14:tracePt t="40496" x="6607175" y="4141788"/>
          <p14:tracePt t="40502" x="6592888" y="4189413"/>
          <p14:tracePt t="40512" x="6553200" y="4275138"/>
          <p14:tracePt t="40517" x="6537325" y="4314825"/>
          <p14:tracePt t="40527" x="6513513" y="4402138"/>
          <p14:tracePt t="40532" x="6497638" y="4464050"/>
          <p14:tracePt t="40547" x="6473825" y="4519613"/>
          <p14:tracePt t="40549" x="6450013" y="4613275"/>
          <p14:tracePt t="40559" x="6442075" y="4716463"/>
          <p14:tracePt t="40562" x="6434138" y="4764088"/>
          <p14:tracePt t="40570" x="6418263" y="4841875"/>
          <p14:tracePt t="40578" x="6418263" y="4937125"/>
          <p14:tracePt t="40584" x="6418263" y="5014913"/>
          <p14:tracePt t="40593" x="6418263" y="5046663"/>
          <p14:tracePt t="40599" x="6450013" y="5118100"/>
          <p14:tracePt t="40612" x="6473825" y="5203825"/>
          <p14:tracePt t="40615" x="6481763" y="5227638"/>
          <p14:tracePt t="40624" x="6513513" y="5291138"/>
          <p14:tracePt t="40630" x="6577013" y="5362575"/>
          <p14:tracePt t="40641" x="6638925" y="5440363"/>
          <p14:tracePt t="40644" x="6710363" y="5495925"/>
          <p14:tracePt t="40652" x="6859588" y="5597525"/>
          <p14:tracePt t="40661" x="7040563" y="5684838"/>
          <p14:tracePt t="40667" x="7112000" y="5724525"/>
          <p14:tracePt t="40677" x="7229475" y="5786438"/>
          <p14:tracePt t="40682" x="7380288" y="5849938"/>
          <p14:tracePt t="40691" x="7442200" y="5889625"/>
          <p14:tracePt t="40697" x="7577138" y="5937250"/>
          <p14:tracePt t="40708" x="7718425" y="5976938"/>
          <p14:tracePt t="40712" x="7773988" y="5999163"/>
          <p14:tracePt t="40720" x="7899400" y="6038850"/>
          <p14:tracePt t="40729" x="8048625" y="6062663"/>
          <p14:tracePt t="40736" x="8207375" y="6094413"/>
          <p14:tracePt t="40746" x="8269288" y="6102350"/>
          <p14:tracePt t="40750" x="8489950" y="6118225"/>
          <p14:tracePt t="40761" x="8647113" y="6118225"/>
          <p14:tracePt t="40764" x="8789988" y="6118225"/>
          <p14:tracePt t="40775" x="8978900" y="6118225"/>
          <p14:tracePt t="40781" x="9239250" y="6118225"/>
          <p14:tracePt t="40791" x="9317038" y="6118225"/>
          <p14:tracePt t="40795" x="9458325" y="6118225"/>
          <p14:tracePt t="40811" x="9553575" y="6110288"/>
          <p14:tracePt t="40813" x="9663113" y="6086475"/>
          <p14:tracePt t="40817" x="9702800" y="6078538"/>
          <p14:tracePt t="40827" x="9813925" y="6038850"/>
          <p14:tracePt t="40832" x="9931400" y="5999163"/>
          <p14:tracePt t="40842" x="9971088" y="5983288"/>
          <p14:tracePt t="40848" x="10080625" y="5945188"/>
          <p14:tracePt t="40858" x="10152063" y="5913438"/>
          <p14:tracePt t="40863" x="10207625" y="5873750"/>
          <p14:tracePt t="40877" x="10317163" y="5748338"/>
          <p14:tracePt t="40885" x="10380663" y="5661025"/>
          <p14:tracePt t="40894" x="10388600" y="5605463"/>
          <p14:tracePt t="40900" x="10428288" y="5511800"/>
          <p14:tracePt t="40910" x="10452100" y="5386388"/>
          <p14:tracePt t="40915" x="10452100" y="5330825"/>
          <p14:tracePt t="40924" x="10460038" y="5235575"/>
          <p14:tracePt t="40930" x="10460038" y="5110163"/>
          <p14:tracePt t="40937" x="10460038" y="5046663"/>
          <p14:tracePt t="40946" x="10460038" y="4905375"/>
          <p14:tracePt t="40953" x="10444163" y="4764088"/>
          <p14:tracePt t="40960" x="10396538" y="4660900"/>
          <p14:tracePt t="40967" x="10356850" y="4591050"/>
          <p14:tracePt t="40978" x="10309225" y="4479925"/>
          <p14:tracePt t="40982" x="10223500" y="4330700"/>
          <p14:tracePt t="40991" x="10183813" y="4267200"/>
          <p14:tracePt t="40997" x="10080625" y="4117975"/>
          <p14:tracePt t="41011" x="9971088" y="3976688"/>
          <p14:tracePt t="41013" x="9931400" y="3937000"/>
          <p14:tracePt t="41019" x="9790113" y="3825875"/>
          <p14:tracePt t="41029" x="9601200" y="3700463"/>
          <p14:tracePt t="41034" x="9436100" y="3598863"/>
          <p14:tracePt t="41043" x="9364663" y="3551238"/>
          <p14:tracePt t="41049" x="9199563" y="3463925"/>
          <p14:tracePt t="41061" x="9026525" y="3409950"/>
          <p14:tracePt t="41064" x="8978900" y="3386138"/>
          <p14:tracePt t="41076" x="8813800" y="3346450"/>
          <p14:tracePt t="41079" x="8702675" y="3322638"/>
          <p14:tracePt t="41087" x="8609013" y="3306763"/>
          <p14:tracePt t="41095" x="8466138" y="3282950"/>
          <p14:tracePt t="41102" x="8269288" y="3267075"/>
          <p14:tracePt t="41112" x="8064500" y="3251200"/>
          <p14:tracePt t="41117" x="7986713" y="3251200"/>
          <p14:tracePt t="41127" x="7797800" y="3251200"/>
          <p14:tracePt t="41133" x="7600950" y="3251200"/>
          <p14:tracePt t="41143" x="7521575" y="3251200"/>
          <p14:tracePt t="41147" x="7364413" y="3259138"/>
          <p14:tracePt t="41158" x="7221538" y="3282950"/>
          <p14:tracePt t="41161" x="7167563" y="3306763"/>
          <p14:tracePt t="41169" x="7064375" y="3346450"/>
          <p14:tracePt t="41177" x="6986588" y="3370263"/>
          <p14:tracePt t="41184" x="6915150" y="3394075"/>
          <p14:tracePt t="41194" x="6859588" y="3409950"/>
          <p14:tracePt t="41201" x="6797675" y="3425825"/>
          <p14:tracePt t="41210" x="6694488" y="3448050"/>
          <p14:tracePt t="41214" x="6662738" y="3455988"/>
          <p14:tracePt t="41226" x="6577013" y="3479800"/>
          <p14:tracePt t="41230" x="6481763" y="3519488"/>
          <p14:tracePt t="41238" x="6442075" y="3535363"/>
          <p14:tracePt t="41245" x="6340475" y="3590925"/>
          <p14:tracePt t="41252" x="6253163" y="3622675"/>
          <p14:tracePt t="41262" x="6205538" y="3676650"/>
          <p14:tracePt t="41267" x="6197600" y="3692525"/>
          <p14:tracePt t="41278" x="6167438" y="3748088"/>
          <p14:tracePt t="41282" x="6151563" y="3803650"/>
          <p14:tracePt t="41293" x="6151563" y="3825875"/>
          <p14:tracePt t="41297" x="6151563" y="3881438"/>
          <p14:tracePt t="41310" x="6151563" y="3921125"/>
          <p14:tracePt t="41314" x="6143625" y="3944938"/>
          <p14:tracePt t="41319" x="6143625" y="3968750"/>
          <p14:tracePt t="41327" x="6127750" y="4022725"/>
          <p14:tracePt t="41336" x="6127750" y="4086225"/>
          <p14:tracePt t="41344" x="6127750" y="4102100"/>
          <p14:tracePt t="41349" x="6127750" y="4173538"/>
          <p14:tracePt t="41358" x="6127750" y="4235450"/>
          <p14:tracePt t="41364" x="6127750" y="4267200"/>
          <p14:tracePt t="41377" x="6127750" y="4346575"/>
          <p14:tracePt t="41380" x="6135688" y="4440238"/>
          <p14:tracePt t="41387" x="6143625" y="4479925"/>
          <p14:tracePt t="41394" x="6183313" y="4559300"/>
          <p14:tracePt t="41402" x="6221413" y="4676775"/>
          <p14:tracePt t="41410" x="6269038" y="4779963"/>
          <p14:tracePt t="41417" x="6284913" y="4802188"/>
          <p14:tracePt t="41427" x="6340475" y="4889500"/>
          <p14:tracePt t="41432" x="6402388" y="4992688"/>
          <p14:tracePt t="41442" x="6426200" y="5030788"/>
          <p14:tracePt t="41447" x="6497638" y="5102225"/>
          <p14:tracePt t="41458" x="6529388" y="5149850"/>
          <p14:tracePt t="41462" x="6553200" y="5173663"/>
          <p14:tracePt t="41470" x="6615113" y="5227638"/>
          <p14:tracePt t="41480" x="6678613" y="5307013"/>
          <p14:tracePt t="41484" x="6765925" y="5378450"/>
          <p14:tracePt t="41495" x="6851650" y="5440363"/>
          <p14:tracePt t="41500" x="7016750" y="5527675"/>
          <p14:tracePt t="41509" x="7167563" y="5589588"/>
          <p14:tracePt t="41515" x="7308850" y="5645150"/>
          <p14:tracePt t="41525" x="7662863" y="5732463"/>
          <p14:tracePt t="41530" x="7986713" y="5826125"/>
          <p14:tracePt t="41537" x="8277225" y="5921375"/>
          <p14:tracePt t="41546" x="8758238" y="6094413"/>
          <p14:tracePt t="41552" x="9088438" y="6211888"/>
          <p14:tracePt t="41561" x="9245600" y="6251575"/>
          <p14:tracePt t="41567" x="9436100" y="6307138"/>
          <p14:tracePt t="41577" x="9593263" y="6323013"/>
          <p14:tracePt t="41582" x="9671050" y="6330950"/>
          <p14:tracePt t="41592" x="9694863" y="6338888"/>
          <p14:tracePt t="41597" x="9774238" y="6338888"/>
          <p14:tracePt t="41605" x="9813925" y="6330950"/>
          <p14:tracePt t="41614" x="9837738" y="6307138"/>
          <p14:tracePt t="41621" x="9907588" y="6227763"/>
          <p14:tracePt t="41629" x="10002838" y="6142038"/>
          <p14:tracePt t="41634" x="10058400" y="6094413"/>
          <p14:tracePt t="41645" x="10175875" y="5991225"/>
          <p14:tracePt t="41649" x="10277475" y="5897563"/>
          <p14:tracePt t="41658" x="10380663" y="5826125"/>
          <p14:tracePt t="41665" x="10444163" y="5764213"/>
          <p14:tracePt t="41725" x="10790238" y="5126038"/>
          <p14:tracePt t="41732" x="10798175" y="5086350"/>
          <p14:tracePt t="41739" x="10821988" y="4992688"/>
          <p14:tracePt t="41747" x="10845800" y="4881563"/>
          <p14:tracePt t="41754" x="10875963" y="4764088"/>
          <p14:tracePt t="41762" x="10875963" y="4732338"/>
          <p14:tracePt t="41769" x="10883900" y="4629150"/>
          <p14:tracePt t="41780" x="10883900" y="4519613"/>
          <p14:tracePt t="41784" x="10883900" y="4471988"/>
          <p14:tracePt t="41795" x="10883900" y="4346575"/>
          <p14:tracePt t="41801" x="10883900" y="4235450"/>
          <p14:tracePt t="41809" x="10869613" y="4181475"/>
          <p14:tracePt t="41814" x="10837863" y="4102100"/>
          <p14:tracePt t="41826" x="10758488" y="4016375"/>
          <p14:tracePt t="41829" x="10687050" y="3921125"/>
          <p14:tracePt t="41837" x="10664825" y="3905250"/>
          <p14:tracePt t="41846" x="10593388" y="3841750"/>
          <p14:tracePt t="41852" x="10490200" y="3763963"/>
          <p14:tracePt t="41862" x="10444163" y="3732213"/>
          <p14:tracePt t="41868" x="10317163" y="3692525"/>
          <p14:tracePt t="41876" x="10207625" y="3652838"/>
          <p14:tracePt t="41882" x="10167938" y="3644900"/>
          <p14:tracePt t="41892" x="10010775" y="3636963"/>
          <p14:tracePt t="41896" x="9853613" y="3606800"/>
          <p14:tracePt t="41904" x="9726613" y="3598863"/>
          <p14:tracePt t="41913" x="9609138" y="3582988"/>
          <p14:tracePt t="41919" x="9474200" y="3582988"/>
          <p14:tracePt t="41929" x="9277350" y="3567113"/>
          <p14:tracePt t="41935" x="9183688" y="3567113"/>
          <p14:tracePt t="41944" x="9042400" y="3567113"/>
          <p14:tracePt t="41950" x="8867775" y="3567113"/>
          <p14:tracePt t="41959" x="8805863" y="3567113"/>
          <p14:tracePt t="41964" x="8647113" y="3567113"/>
          <p14:tracePt t="41972" x="8489950" y="3567113"/>
          <p14:tracePt t="41980" x="8428038" y="3575050"/>
          <p14:tracePt t="41987" x="8285163" y="3598863"/>
          <p14:tracePt t="41996" x="8135938" y="3636963"/>
          <p14:tracePt t="42003" x="8010525" y="3692525"/>
          <p14:tracePt t="42013" x="7939088" y="3708400"/>
          <p14:tracePt t="42027" x="7623175" y="3849688"/>
          <p14:tracePt t="42032" x="7561263" y="3873500"/>
          <p14:tracePt t="42045" x="7412038" y="3937000"/>
          <p14:tracePt t="42048" x="7308850" y="3984625"/>
          <p14:tracePt t="42054" x="7229475" y="4022725"/>
          <p14:tracePt t="42062" x="7143750" y="4070350"/>
          <p14:tracePt t="42070" x="7056438" y="4110038"/>
          <p14:tracePt t="42080" x="6970713" y="4157663"/>
          <p14:tracePt t="42084" x="6954838" y="4165600"/>
          <p14:tracePt t="42095" x="6891338" y="4197350"/>
          <p14:tracePt t="42099" x="6835775" y="4227513"/>
          <p14:tracePt t="42110" x="6819900" y="4235450"/>
          <p14:tracePt t="42115" x="6781800" y="4275138"/>
          <p14:tracePt t="42125" x="6742113" y="4306888"/>
          <p14:tracePt t="42129" x="6726238" y="4322763"/>
          <p14:tracePt t="42137" x="6678613" y="4378325"/>
          <p14:tracePt t="42146" x="6646863" y="4432300"/>
          <p14:tracePt t="42153" x="6638925" y="4456113"/>
          <p14:tracePt t="42162" x="6615113" y="4519613"/>
          <p14:tracePt t="42168" x="6600825" y="4591050"/>
          <p14:tracePt t="42179" x="6584950" y="4684713"/>
          <p14:tracePt t="42184" x="6584950" y="4748213"/>
          <p14:tracePt t="42193" x="6584950" y="4810125"/>
          <p14:tracePt t="42197" x="6592888" y="4929188"/>
          <p14:tracePt t="42205" x="6607175" y="4976813"/>
          <p14:tracePt t="42214" x="6646863" y="5094288"/>
          <p14:tracePt t="42219" x="6686550" y="5219700"/>
          <p14:tracePt t="42230" x="6710363" y="5259388"/>
          <p14:tracePt t="42234" x="6773863" y="5378450"/>
          <p14:tracePt t="42247" x="6835775" y="5480050"/>
          <p14:tracePt t="42250" x="6915150" y="5597525"/>
          <p14:tracePt t="42260" x="6946900" y="5653088"/>
          <p14:tracePt t="42264" x="7040563" y="5772150"/>
          <p14:tracePt t="42272" x="7143750" y="5889625"/>
          <p14:tracePt t="42281" x="7183438" y="5929313"/>
          <p14:tracePt t="42286" x="7324725" y="6054725"/>
          <p14:tracePt t="42296" x="7497763" y="6196013"/>
          <p14:tracePt t="42302" x="7585075" y="6243638"/>
          <p14:tracePt t="42313" x="7781925" y="6354763"/>
          <p14:tracePt t="42317" x="8026400" y="6472238"/>
          <p14:tracePt t="42327" x="8096250" y="6511925"/>
          <p14:tracePt t="42332" x="8245475" y="6589713"/>
          <p14:tracePt t="42343" x="8450263" y="6669088"/>
          <p14:tracePt t="42347" x="8647113" y="6732588"/>
          <p14:tracePt t="42354" x="8710613" y="6756400"/>
          <p14:tracePt t="42362" x="8851900" y="6778625"/>
          <p14:tracePt t="42370" x="9026525" y="6794500"/>
          <p14:tracePt t="42380" x="9096375" y="6802438"/>
          <p14:tracePt t="42385" x="9253538" y="6802438"/>
          <p14:tracePt t="42395" x="9404350" y="6802438"/>
          <p14:tracePt t="42399" x="9474200" y="6802438"/>
          <p14:tracePt t="42412" x="9663113" y="6802438"/>
          <p14:tracePt t="42415" x="9853613" y="6762750"/>
          <p14:tracePt t="42422" x="10050463" y="6708775"/>
          <p14:tracePt t="42429" x="10112375" y="6684963"/>
          <p14:tracePt t="42436" x="10285413" y="6613525"/>
          <p14:tracePt t="42447" x="10396538" y="6565900"/>
          <p14:tracePt t="42452" x="10466388" y="6527800"/>
          <p14:tracePt t="42617" x="10853738" y="5054600"/>
          <p14:tracePt t="42624" x="10837863" y="5014913"/>
          <p14:tracePt t="42632" x="10782300" y="4921250"/>
          <p14:tracePt t="42643" x="10718800" y="4818063"/>
          <p14:tracePt t="42649" x="10694988" y="4787900"/>
          <p14:tracePt t="42654" x="10633075" y="4700588"/>
          <p14:tracePt t="42662" x="10529888" y="4613275"/>
          <p14:tracePt t="42669" x="10412413" y="4519613"/>
          <p14:tracePt t="42681" x="10364788" y="4487863"/>
          <p14:tracePt t="42684" x="10239375" y="4394200"/>
          <p14:tracePt t="42693" x="10136188" y="4322763"/>
          <p14:tracePt t="42699" x="10050463" y="4275138"/>
          <p14:tracePt t="42711" x="9931400" y="4197350"/>
          <p14:tracePt t="42716" x="9782175" y="4110038"/>
          <p14:tracePt t="42722" x="9726613" y="4086225"/>
          <p14:tracePt t="42735" x="9601200" y="4062413"/>
          <p14:tracePt t="42738" x="9466263" y="4038600"/>
          <p14:tracePt t="42746" x="9356725" y="4016375"/>
          <p14:tracePt t="42752" x="9309100" y="4016375"/>
          <p14:tracePt t="42763" x="9183688" y="4000500"/>
          <p14:tracePt t="42767" x="9042400" y="3992563"/>
          <p14:tracePt t="42778" x="8978900" y="3992563"/>
          <p14:tracePt t="42783" x="8837613" y="3992563"/>
          <p14:tracePt t="42789" x="8678863" y="3992563"/>
          <p14:tracePt t="42802" x="8616950" y="3992563"/>
          <p14:tracePt t="42806" x="8489950" y="3992563"/>
          <p14:tracePt t="42813" x="8332788" y="3992563"/>
          <p14:tracePt t="42831" x="8128000" y="3992563"/>
          <p14:tracePt t="42835" x="7986713" y="3992563"/>
          <p14:tracePt t="42845" x="7843838" y="4016375"/>
          <p14:tracePt t="42850" x="7773988" y="4030663"/>
          <p14:tracePt t="42860" x="7646988" y="4046538"/>
          <p14:tracePt t="42866" x="7505700" y="4054475"/>
          <p14:tracePt t="42872" x="7364413" y="4078288"/>
          <p14:tracePt t="42880" x="7324725" y="4094163"/>
          <p14:tracePt t="42887" x="7245350" y="4102100"/>
          <p14:tracePt t="42898" x="7151688" y="4125913"/>
          <p14:tracePt t="42902" x="7096125" y="4149725"/>
          <p14:tracePt t="42911" x="7024688" y="4173538"/>
          <p14:tracePt t="42918" x="6954838" y="4205288"/>
          <p14:tracePt t="42928" x="6915150" y="4227513"/>
          <p14:tracePt t="42932" x="6875463" y="4259263"/>
          <p14:tracePt t="42940" x="6789738" y="4306888"/>
          <p14:tracePt t="42948" x="6765925" y="4322763"/>
          <p14:tracePt t="42954" x="6686550" y="4378325"/>
          <p14:tracePt t="42965" x="6615113" y="4440238"/>
          <p14:tracePt t="42970" x="6545263" y="4495800"/>
          <p14:tracePt t="42982" x="6513513" y="4527550"/>
          <p14:tracePt t="42984" x="6457950" y="4598988"/>
          <p14:tracePt t="42994" x="6418263" y="4668838"/>
          <p14:tracePt t="43013" x="6388100" y="4772025"/>
          <p14:tracePt t="43016" x="6380163" y="4818063"/>
          <p14:tracePt t="43022" x="6372225" y="4873625"/>
          <p14:tracePt t="43031" x="6372225" y="4921250"/>
          <p14:tracePt t="43037" x="6372225" y="4984750"/>
          <p14:tracePt t="43046" x="6372225" y="5014913"/>
          <p14:tracePt t="43052" x="6372225" y="5046663"/>
          <p14:tracePt t="43062" x="6372225" y="5078413"/>
          <p14:tracePt t="43067" x="6380163" y="5110163"/>
          <p14:tracePt t="43077" x="6380163" y="5118100"/>
          <p14:tracePt t="43082" x="6388100" y="5149850"/>
          <p14:tracePt t="43090" x="6426200" y="5195888"/>
          <p14:tracePt t="43096" x="6450013" y="5211763"/>
          <p14:tracePt t="43105" x="6489700" y="5243513"/>
          <p14:tracePt t="43113" x="6521450" y="5267325"/>
          <p14:tracePt t="43119" x="6553200" y="5283200"/>
          <p14:tracePt t="43135" x="6584950" y="5314950"/>
          <p14:tracePt t="43144" x="6600825" y="5330825"/>
          <p14:tracePt t="43150" x="6607175" y="5330825"/>
          <p14:tracePt t="43157" x="6623050" y="5346700"/>
          <p14:tracePt t="43165" x="6638925" y="5354638"/>
          <p14:tracePt t="43173" x="6654800" y="5370513"/>
          <p14:tracePt t="43181" x="6686550" y="5392738"/>
          <p14:tracePt t="43187" x="6710363" y="5416550"/>
          <p14:tracePt t="43201" x="6750050" y="5448300"/>
          <p14:tracePt t="43203" x="6765925" y="5456238"/>
          <p14:tracePt t="43212" x="6797675" y="5464175"/>
          <p14:tracePt t="43217" x="6827838" y="5487988"/>
          <p14:tracePt t="43227" x="6843713" y="5487988"/>
          <p14:tracePt t="43232" x="6883400" y="5503863"/>
          <p14:tracePt t="43240" x="6923088" y="5511800"/>
          <p14:tracePt t="43248" x="6946900" y="5527675"/>
          <p14:tracePt t="43254" x="6986588" y="5535613"/>
          <p14:tracePt t="43264" x="7048500" y="5559425"/>
          <p14:tracePt t="43270" x="7104063" y="5575300"/>
          <p14:tracePt t="43280" x="7127875" y="5583238"/>
          <p14:tracePt t="43284" x="7175500" y="5597525"/>
          <p14:tracePt t="43294" x="7229475" y="5613400"/>
          <p14:tracePt t="43299" x="7237413" y="5613400"/>
          <p14:tracePt t="43308" x="7269163" y="5637213"/>
          <p14:tracePt t="43317" x="7308850" y="5653088"/>
          <p14:tracePt t="43322" x="7324725" y="5661025"/>
          <p14:tracePt t="43335" x="7348538" y="5676900"/>
          <p14:tracePt t="43339" x="7364413" y="5684838"/>
          <p14:tracePt t="43347" x="7380288" y="5692775"/>
          <p14:tracePt t="43352" x="7396163" y="5692775"/>
          <p14:tracePt t="43362" x="7404100" y="5692775"/>
          <p14:tracePt t="43367" x="7426325" y="5692775"/>
          <p14:tracePt t="43378" x="7426325" y="5700713"/>
          <p14:tracePt t="43382" x="7442200" y="5700713"/>
          <p14:tracePt t="43390" x="7450138" y="5700713"/>
          <p14:tracePt t="43401" x="7458075" y="5700713"/>
          <p14:tracePt t="43419" x="7466013" y="5700713"/>
          <p14:tracePt t="43429" x="7473950" y="5700713"/>
          <p14:tracePt t="43434" x="7481888" y="5700713"/>
          <p14:tracePt t="43443" x="7497763" y="5700713"/>
          <p14:tracePt t="43458" x="7529513" y="5692775"/>
          <p14:tracePt t="43468" x="7553325" y="5676900"/>
          <p14:tracePt t="43472" x="7569200" y="5668963"/>
          <p14:tracePt t="43482" x="7593013" y="5653088"/>
          <p14:tracePt t="43487" x="7608888" y="5637213"/>
          <p14:tracePt t="43497" x="7623175" y="5629275"/>
          <p14:tracePt t="43503" x="7631113" y="5605463"/>
          <p14:tracePt t="43511" x="7646988" y="5589588"/>
          <p14:tracePt t="43517" x="7654925" y="5567363"/>
          <p14:tracePt t="43533" x="7678738" y="5543550"/>
          <p14:tracePt t="43540" x="7694613" y="5519738"/>
          <p14:tracePt t="43547" x="7702550" y="5503863"/>
          <p14:tracePt t="43565" x="7726363" y="5440363"/>
          <p14:tracePt t="43569" x="7726363" y="5424488"/>
          <p14:tracePt t="43578" x="7734300" y="5408613"/>
          <p14:tracePt t="43585" x="7742238" y="5392738"/>
          <p14:tracePt t="43596" x="7750175" y="5378450"/>
          <p14:tracePt t="43600" x="7758113" y="5370513"/>
          <p14:tracePt t="43607" x="7766050" y="5354638"/>
          <p14:tracePt t="43615" x="7773988" y="5338763"/>
          <p14:tracePt t="43622" x="7773988" y="5322888"/>
          <p14:tracePt t="43632" x="7781925" y="5307013"/>
          <p14:tracePt t="43637" x="7789863" y="5291138"/>
          <p14:tracePt t="43647" x="7797800" y="5275263"/>
          <p14:tracePt t="43652" x="7797800" y="5267325"/>
          <p14:tracePt t="43667" x="7797800" y="5243513"/>
          <p14:tracePt t="43682" x="7797800" y="5227638"/>
          <p14:tracePt t="43689" x="7797800" y="5219700"/>
          <p14:tracePt t="43697" x="7805738" y="5211763"/>
          <p14:tracePt t="43705" x="7805738" y="5203825"/>
          <p14:tracePt t="43715" x="7805738" y="5195888"/>
          <p14:tracePt t="43735" x="7805738" y="5189538"/>
          <p14:tracePt t="43747" x="7805738" y="5181600"/>
          <p14:tracePt t="43757" x="7805738" y="5173663"/>
          <p14:tracePt t="43773" x="7805738" y="5165725"/>
          <p14:tracePt t="43781" x="7805738" y="5157788"/>
          <p14:tracePt t="43802" x="7805738" y="5149850"/>
          <p14:tracePt t="43832" x="7805738" y="5141913"/>
          <p14:tracePt t="43849" x="7805738" y="5133975"/>
          <p14:tracePt t="43854" x="7805738" y="5126038"/>
          <p14:tracePt t="43869" x="7805738" y="5118100"/>
          <p14:tracePt t="43880" x="7805738" y="5110163"/>
          <p14:tracePt t="43885" x="7805738" y="5102225"/>
          <p14:tracePt t="43895" x="7813675" y="5102225"/>
          <p14:tracePt t="43900" x="7813675" y="5094288"/>
          <p14:tracePt t="43907" x="7813675" y="5086350"/>
          <p14:tracePt t="43915" x="7813675" y="5078413"/>
          <p14:tracePt t="43922" x="7813675" y="5070475"/>
          <p14:tracePt t="43933" x="7813675" y="5062538"/>
          <p14:tracePt t="43937" x="7813675" y="5054600"/>
          <p14:tracePt t="43946" x="7813675" y="5038725"/>
          <p14:tracePt t="43952" x="7813675" y="5022850"/>
          <p14:tracePt t="43962" x="7813675" y="5014913"/>
          <p14:tracePt t="43967" x="7805738" y="4999038"/>
          <p14:tracePt t="43975" x="7797800" y="4992688"/>
          <p14:tracePt t="43982" x="7797800" y="4984750"/>
          <p14:tracePt t="43989" x="7789863" y="4976813"/>
          <p14:tracePt t="44001" x="7789863" y="4968875"/>
          <p14:tracePt t="44004" x="7781925" y="4968875"/>
          <p14:tracePt t="44015" x="7758113" y="4953000"/>
          <p14:tracePt t="44020" x="7750175" y="4945063"/>
          <p14:tracePt t="44029" x="7742238" y="4937125"/>
          <p14:tracePt t="44036" x="7726363" y="4921250"/>
          <p14:tracePt t="44046" x="7710488" y="4913313"/>
          <p14:tracePt t="44049" x="7702550" y="4905375"/>
          <p14:tracePt t="44065" x="7686675" y="4897438"/>
          <p14:tracePt t="44068" x="7670800" y="4889500"/>
          <p14:tracePt t="44072" x="7654925" y="4881563"/>
          <p14:tracePt t="44081" x="7639050" y="4865688"/>
          <p14:tracePt t="44087" x="7623175" y="4857750"/>
          <p14:tracePt t="44096" x="7608888" y="4849813"/>
          <p14:tracePt t="44102" x="7585075" y="4841875"/>
          <p14:tracePt t="44113" x="7545388" y="4818063"/>
          <p14:tracePt t="44117" x="7505700" y="4810125"/>
          <p14:tracePt t="44125" x="7489825" y="4802188"/>
          <p14:tracePt t="44135" x="7450138" y="4787900"/>
          <p14:tracePt t="44139" x="7426325" y="4787900"/>
          <p14:tracePt t="44149" x="7412038" y="4772025"/>
          <p14:tracePt t="44155" x="7388225" y="4772025"/>
          <p14:tracePt t="44165" x="7348538" y="4764088"/>
          <p14:tracePt t="44169" x="7332663" y="4756150"/>
          <p14:tracePt t="44179" x="7300913" y="4756150"/>
          <p14:tracePt t="44184" x="7261225" y="4756150"/>
          <p14:tracePt t="44200" x="7207250" y="4756150"/>
          <p14:tracePt t="44207" x="7175500" y="4756150"/>
          <p14:tracePt t="44215" x="7151688" y="4756150"/>
          <p14:tracePt t="44222" x="7143750" y="4756150"/>
          <p14:tracePt t="44232" x="7127875" y="4756150"/>
          <p14:tracePt t="44237" x="7112000" y="4756150"/>
          <p14:tracePt t="44245" x="7104063" y="4756150"/>
          <p14:tracePt t="44252" x="7080250" y="4756150"/>
          <p14:tracePt t="44266" x="7056438" y="4756150"/>
          <p14:tracePt t="44268" x="7024688" y="4756150"/>
          <p14:tracePt t="44282" x="7010400" y="4756150"/>
          <p14:tracePt t="44289" x="6994525" y="4756150"/>
          <p14:tracePt t="44298" x="6978650" y="4756150"/>
          <p14:tracePt t="44305" x="6938963" y="4764088"/>
          <p14:tracePt t="44314" x="6923088" y="4772025"/>
          <p14:tracePt t="44319" x="6915150" y="4779963"/>
          <p14:tracePt t="44332" x="6899275" y="4787900"/>
          <p14:tracePt t="44335" x="6883400" y="4810125"/>
          <p14:tracePt t="44342" x="6859588" y="4826000"/>
          <p14:tracePt t="44349" x="6851650" y="4833938"/>
          <p14:tracePt t="44357" x="6843713" y="4849813"/>
          <p14:tracePt t="44365" x="6827838" y="4865688"/>
          <p14:tracePt t="44372" x="6819900" y="4881563"/>
          <p14:tracePt t="44382" x="6811963" y="4897438"/>
          <p14:tracePt t="44387" x="6805613" y="4913313"/>
          <p14:tracePt t="44399" x="6805613" y="4921250"/>
          <p14:tracePt t="44403" x="6797675" y="4945063"/>
          <p14:tracePt t="44413" x="6797675" y="4960938"/>
          <p14:tracePt t="44419" x="6789738" y="4976813"/>
          <p14:tracePt t="44435" x="6789738" y="4992688"/>
          <p14:tracePt t="44441" x="6789738" y="5006975"/>
          <p14:tracePt t="44450" x="6789738" y="5014913"/>
          <p14:tracePt t="44455" x="6789738" y="5030788"/>
          <p14:tracePt t="44470" x="6789738" y="5062538"/>
          <p14:tracePt t="44481" x="6789738" y="5078413"/>
          <p14:tracePt t="44484" x="6789738" y="5094288"/>
          <p14:tracePt t="44492" x="6789738" y="5118100"/>
          <p14:tracePt t="44501" x="6789738" y="5133975"/>
          <p14:tracePt t="44507" x="6797675" y="5157788"/>
          <p14:tracePt t="44515" x="6805613" y="5173663"/>
          <p14:tracePt t="44522" x="6805613" y="5181600"/>
          <p14:tracePt t="44532" x="6819900" y="5203825"/>
          <p14:tracePt t="44537" x="6827838" y="5227638"/>
          <p14:tracePt t="44545" x="6835775" y="5235575"/>
          <p14:tracePt t="44551" x="6859588" y="5259388"/>
          <p14:tracePt t="44563" x="6867525" y="5275263"/>
          <p14:tracePt t="44566" x="6875463" y="5283200"/>
          <p14:tracePt t="44574" x="6891338" y="5307013"/>
          <p14:tracePt t="44582" x="6954838" y="5370513"/>
          <p14:tracePt t="44590" x="6994525" y="5400675"/>
          <p14:tracePt t="44599" x="7016750" y="5408613"/>
          <p14:tracePt t="44604" x="7048500" y="5440363"/>
          <p14:tracePt t="44614" x="7088188" y="5448300"/>
          <p14:tracePt t="44620" x="7104063" y="5456238"/>
          <p14:tracePt t="44628" x="7127875" y="5464175"/>
          <p14:tracePt t="44635" x="7167563" y="5472113"/>
          <p14:tracePt t="44642" x="7207250" y="5495925"/>
          <p14:tracePt t="44651" x="7221538" y="5495925"/>
          <p14:tracePt t="44657" x="7253288" y="5503863"/>
          <p14:tracePt t="44670" x="7269163" y="5503863"/>
          <p14:tracePt t="44672" x="7277100" y="5503863"/>
          <p14:tracePt t="44683" x="7300913" y="5503863"/>
          <p14:tracePt t="44687" x="7324725" y="5503863"/>
          <p14:tracePt t="44696" x="7340600" y="5503863"/>
          <p14:tracePt t="44702" x="7356475" y="5503863"/>
          <p14:tracePt t="44713" x="7380288" y="5503863"/>
          <p14:tracePt t="44717" x="7412038" y="5503863"/>
          <p14:tracePt t="44725" x="7426325" y="5495925"/>
          <p14:tracePt t="44734" x="7458075" y="5495925"/>
          <p14:tracePt t="44739" x="7489825" y="5487988"/>
          <p14:tracePt t="44755" x="7537450" y="5472113"/>
          <p14:tracePt t="44763" x="7577138" y="5448300"/>
          <p14:tracePt t="44769" x="7585075" y="5448300"/>
          <p14:tracePt t="44780" x="7600950" y="5440363"/>
          <p14:tracePt t="44784" x="7616825" y="5432425"/>
          <p14:tracePt t="44793" x="7631113" y="5424488"/>
          <p14:tracePt t="44802" x="7639050" y="5416550"/>
          <p14:tracePt t="44807" x="7646988" y="5400675"/>
          <p14:tracePt t="44817" x="7678738" y="5378450"/>
          <p14:tracePt t="44822" x="7694613" y="5370513"/>
          <p14:tracePt t="44832" x="7718425" y="5338763"/>
          <p14:tracePt t="44837" x="7742238" y="5322888"/>
          <p14:tracePt t="44847" x="7750175" y="5307013"/>
          <p14:tracePt t="44852" x="7773988" y="5291138"/>
          <p14:tracePt t="44860" x="7797800" y="5267325"/>
          <p14:tracePt t="44869" x="7821613" y="5243513"/>
          <p14:tracePt t="44883" x="7835900" y="5219700"/>
          <p14:tracePt t="44889" x="7867650" y="5195888"/>
          <p14:tracePt t="44899" x="7875588" y="5181600"/>
          <p14:tracePt t="44906" x="7883525" y="5165725"/>
          <p14:tracePt t="44915" x="7891463" y="5141913"/>
          <p14:tracePt t="44921" x="7899400" y="5133975"/>
          <p14:tracePt t="44931" x="7899400" y="5118100"/>
          <p14:tracePt t="44936" x="7915275" y="5102225"/>
          <p14:tracePt t="44942" x="7923213" y="5086350"/>
          <p14:tracePt t="44950" x="7923213" y="5078413"/>
          <p14:tracePt t="44959" x="7923213" y="5070475"/>
          <p14:tracePt t="44968" x="7931150" y="5046663"/>
          <p14:tracePt t="44982" x="7931150" y="5030788"/>
          <p14:tracePt t="44986" x="7931150" y="5014913"/>
          <p14:tracePt t="45002" x="7931150" y="4984750"/>
          <p14:tracePt t="45009" x="7931150" y="4960938"/>
          <p14:tracePt t="45033" x="7907338" y="4897438"/>
          <p14:tracePt t="45039" x="7891463" y="4881563"/>
          <p14:tracePt t="45049" x="7875588" y="4865688"/>
          <p14:tracePt t="45054" x="7859713" y="4857750"/>
          <p14:tracePt t="45066" x="7835900" y="4833938"/>
          <p14:tracePt t="45069" x="7827963" y="4833938"/>
          <p14:tracePt t="45084" x="7766050" y="4787900"/>
          <p14:tracePt t="45091" x="7742238" y="4779963"/>
          <p14:tracePt t="45099" x="7726363" y="4772025"/>
          <p14:tracePt t="45106" x="7710488" y="4756150"/>
          <p14:tracePt t="45116" x="7694613" y="4748213"/>
          <p14:tracePt t="45123" x="7686675" y="4740275"/>
          <p14:tracePt t="45131" x="7662863" y="4732338"/>
          <p14:tracePt t="45149" x="7608888" y="4716463"/>
          <p14:tracePt t="45153" x="7585075" y="4700588"/>
          <p14:tracePt t="45161" x="7545388" y="4692650"/>
          <p14:tracePt t="45167" x="7521575" y="4676775"/>
          <p14:tracePt t="45175" x="7489825" y="4676775"/>
          <p14:tracePt t="45184" x="7450138" y="4660900"/>
          <p14:tracePt t="45189" x="7404100" y="4660900"/>
          <p14:tracePt t="45200" x="7388225" y="4652963"/>
          <p14:tracePt t="45205" x="7348538" y="4645025"/>
          <p14:tracePt t="45215" x="7300913" y="4645025"/>
          <p14:tracePt t="45219" x="7277100" y="4645025"/>
          <p14:tracePt t="45233" x="7229475" y="4637088"/>
          <p14:tracePt t="45236" x="7159625" y="4637088"/>
          <p14:tracePt t="45242" x="7143750" y="4637088"/>
          <p14:tracePt t="45249" x="7119938" y="4637088"/>
          <p14:tracePt t="45257" x="7096125" y="4637088"/>
          <p14:tracePt t="45267" x="7080250" y="4637088"/>
          <p14:tracePt t="45272" x="7064375" y="4637088"/>
          <p14:tracePt t="45280" x="7040563" y="4637088"/>
          <p14:tracePt t="45286" x="7016750" y="4645025"/>
          <p14:tracePt t="45297" x="7010400" y="4652963"/>
          <p14:tracePt t="45302" x="6978650" y="4660900"/>
          <p14:tracePt t="45309" x="6938963" y="4692650"/>
          <p14:tracePt t="45317" x="6931025" y="4692650"/>
          <p14:tracePt t="45326" x="6883400" y="4724400"/>
          <p14:tracePt t="45334" x="6859588" y="4740275"/>
          <p14:tracePt t="45339" x="6805613" y="4772025"/>
          <p14:tracePt t="45349" x="6797675" y="4779963"/>
          <p14:tracePt t="45354" x="6773863" y="4802188"/>
          <p14:tracePt t="45367" x="6750050" y="4826000"/>
          <p14:tracePt t="45372" x="6734175" y="4841875"/>
          <p14:tracePt t="45377" x="6710363" y="4873625"/>
          <p14:tracePt t="45385" x="6702425" y="4889500"/>
          <p14:tracePt t="45393" x="6694488" y="4905375"/>
          <p14:tracePt t="45401" x="6678613" y="4929188"/>
          <p14:tracePt t="45407" x="6670675" y="4960938"/>
          <p14:tracePt t="45418" x="6670675" y="4976813"/>
          <p14:tracePt t="45422" x="6662738" y="4992688"/>
          <p14:tracePt t="45441" x="6654800" y="5014913"/>
          <p14:tracePt t="45449" x="6654800" y="5030788"/>
          <p14:tracePt t="45453" x="6654800" y="5054600"/>
          <p14:tracePt t="45459" x="6654800" y="5086350"/>
          <p14:tracePt t="45471" x="6654800" y="5094288"/>
          <p14:tracePt t="45474" x="6654800" y="5110163"/>
          <p14:tracePt t="45482" x="6654800" y="5126038"/>
          <p14:tracePt t="45490" x="6654800" y="5157788"/>
          <p14:tracePt t="45504" x="6654800" y="5173663"/>
          <p14:tracePt t="45515" x="6654800" y="5195888"/>
          <p14:tracePt t="45519" x="6662738" y="5219700"/>
          <p14:tracePt t="45527" x="6662738" y="5227638"/>
          <p14:tracePt t="45535" x="6670675" y="5251450"/>
          <p14:tracePt t="45550" x="6710363" y="5291138"/>
          <p14:tracePt t="45556" x="6757988" y="5307013"/>
          <p14:tracePt t="45567" x="6805613" y="5338763"/>
          <p14:tracePt t="45572" x="6819900" y="5338763"/>
          <p14:tracePt t="45581" x="6867525" y="5370513"/>
          <p14:tracePt t="45586" x="6923088" y="5386388"/>
          <p14:tracePt t="45600" x="6954838" y="5392738"/>
          <p14:tracePt t="45604" x="7010400" y="5408613"/>
          <p14:tracePt t="45609" x="7064375" y="5432425"/>
          <p14:tracePt t="45617" x="7096125" y="5440363"/>
          <p14:tracePt t="45624" x="7135813" y="5464175"/>
          <p14:tracePt t="45635" x="7191375" y="5472113"/>
          <p14:tracePt t="45639" x="7237413" y="5472113"/>
          <p14:tracePt t="45649" x="7253288" y="5480050"/>
          <p14:tracePt t="45654" x="7316788" y="5480050"/>
          <p14:tracePt t="45663" x="7380288" y="5480050"/>
          <p14:tracePt t="45670" x="7404100" y="5480050"/>
          <p14:tracePt t="45677" x="7466013" y="5480050"/>
          <p14:tracePt t="45684" x="7545388" y="5480050"/>
          <p14:tracePt t="45693" x="7561263" y="5480050"/>
          <p14:tracePt t="45702" x="7608888" y="5480050"/>
          <p14:tracePt t="45707" x="7654925" y="5480050"/>
          <p14:tracePt t="45717" x="7718425" y="5480050"/>
          <p14:tracePt t="45721" x="7742238" y="5480050"/>
          <p14:tracePt t="45735" x="7805738" y="5480050"/>
          <p14:tracePt t="45738" x="7883525" y="5480050"/>
          <p14:tracePt t="45752" x="7915275" y="5464175"/>
          <p14:tracePt t="45759" x="7931150" y="5432425"/>
          <p14:tracePt t="45767" x="7939088" y="5424488"/>
          <p14:tracePt t="45785" x="7970838" y="5378450"/>
          <p14:tracePt t="45790" x="7986713" y="5338763"/>
          <p14:tracePt t="45804" x="8002588" y="5314950"/>
          <p14:tracePt t="45815" x="8002588" y="5283200"/>
          <p14:tracePt t="45819" x="8010525" y="5267325"/>
          <p14:tracePt t="45827" x="8010525" y="5251450"/>
          <p14:tracePt t="45834" x="8018463" y="5219700"/>
          <p14:tracePt t="45842" x="8018463" y="5195888"/>
          <p14:tracePt t="45851" x="8018463" y="5165725"/>
          <p14:tracePt t="45870" x="8018463" y="5094288"/>
          <p14:tracePt t="45873" x="8026400" y="5094288"/>
          <p14:tracePt t="45882" x="8026400" y="5062538"/>
          <p14:tracePt t="45887" x="8026400" y="5014913"/>
          <p14:tracePt t="45903" x="8018463" y="4968875"/>
          <p14:tracePt t="45909" x="8010525" y="4937125"/>
          <p14:tracePt t="45917" x="8002588" y="4921250"/>
          <p14:tracePt t="45925" x="7986713" y="4889500"/>
          <p14:tracePt t="45934" x="7970838" y="4873625"/>
          <p14:tracePt t="45939" x="7954963" y="4841875"/>
          <p14:tracePt t="45951" x="7939088" y="4833938"/>
          <p14:tracePt t="45954" x="7907338" y="4802188"/>
          <p14:tracePt t="45969" x="7883525" y="4787900"/>
          <p14:tracePt t="45972" x="7867650" y="4779963"/>
          <p14:tracePt t="45977" x="7835900" y="4748213"/>
          <p14:tracePt t="45986" x="7805738" y="4740275"/>
          <p14:tracePt t="45992" x="7789863" y="4732338"/>
          <p14:tracePt t="46002" x="7758113" y="4724400"/>
          <p14:tracePt t="46017" x="7686675" y="4700588"/>
          <p14:tracePt t="46021" x="7662863" y="4684713"/>
          <p14:tracePt t="46033" x="7623175" y="4668838"/>
          <p14:tracePt t="46037" x="7593013" y="4660900"/>
          <p14:tracePt t="46044" x="7569200" y="4652963"/>
          <p14:tracePt t="46052" x="7537450" y="4645025"/>
          <p14:tracePt t="46060" x="7497763" y="4645025"/>
          <p14:tracePt t="46068" x="7489825" y="4645025"/>
          <p14:tracePt t="46074" x="7458075" y="4637088"/>
          <p14:tracePt t="46084" x="7434263" y="4637088"/>
          <p14:tracePt t="46090" x="7412038" y="4637088"/>
          <p14:tracePt t="46102" x="7388225" y="4637088"/>
          <p14:tracePt t="46107" x="7356475" y="4637088"/>
          <p14:tracePt t="46115" x="7324725" y="4637088"/>
          <p14:tracePt t="46119" x="7316788" y="4637088"/>
          <p14:tracePt t="46127" x="7285038" y="4637088"/>
          <p14:tracePt t="46135" x="7245350" y="4637088"/>
          <p14:tracePt t="46142" x="7221538" y="4652963"/>
          <p14:tracePt t="46151" x="7183438" y="4684713"/>
          <p14:tracePt t="46156" x="7127875" y="4716463"/>
          <p14:tracePt t="46166" x="7088188" y="4748213"/>
          <p14:tracePt t="46172" x="7072313" y="4764088"/>
          <p14:tracePt t="46182" x="7016750" y="4802188"/>
          <p14:tracePt t="46187" x="6978650" y="4833938"/>
          <p14:tracePt t="46195" x="6962775" y="4849813"/>
          <p14:tracePt t="46203" x="6923088" y="4889500"/>
          <p14:tracePt t="46209" x="6891338" y="4937125"/>
          <p14:tracePt t="46218" x="6883400" y="4953000"/>
          <p14:tracePt t="46224" x="6851650" y="4992688"/>
          <p14:tracePt t="46235" x="6835775" y="5030788"/>
          <p14:tracePt t="46240" x="6827838" y="5046663"/>
          <p14:tracePt t="46248" x="6819900" y="5070475"/>
          <p14:tracePt t="46254" x="6819900" y="5086350"/>
          <p14:tracePt t="46268" x="6797675" y="5110163"/>
          <p14:tracePt t="46270" x="6797675" y="5126038"/>
          <p14:tracePt t="46276" x="6789738" y="5141913"/>
          <p14:tracePt t="46285" x="6789738" y="5157788"/>
          <p14:tracePt t="46292" x="6789738" y="5165725"/>
          <p14:tracePt t="46301" x="6789738" y="5181600"/>
          <p14:tracePt t="46306" x="6781800" y="5195888"/>
          <p14:tracePt t="46317" x="6781800" y="5211763"/>
          <p14:tracePt t="46322" x="6781800" y="5227638"/>
          <p14:tracePt t="46337" x="6781800" y="5235575"/>
          <p14:tracePt t="46344" x="6781800" y="5243513"/>
          <p14:tracePt t="46352" x="6781800" y="5259388"/>
          <p14:tracePt t="46359" x="6781800" y="5275263"/>
          <p14:tracePt t="46368" x="6811963" y="5314950"/>
          <p14:tracePt t="46374" x="6827838" y="5322888"/>
          <p14:tracePt t="46384" x="6851650" y="5338763"/>
          <p14:tracePt t="46390" x="6883400" y="5354638"/>
          <p14:tracePt t="46399" x="6899275" y="5354638"/>
          <p14:tracePt t="46405" x="6923088" y="5378450"/>
          <p14:tracePt t="46418" x="6962775" y="5386388"/>
          <p14:tracePt t="46426" x="6994525" y="5392738"/>
          <p14:tracePt t="46436" x="7032625" y="5400675"/>
          <p14:tracePt t="46442" x="7048500" y="5400675"/>
          <p14:tracePt t="46452" x="7072313" y="5408613"/>
          <p14:tracePt t="46457" x="7119938" y="5408613"/>
          <p14:tracePt t="46468" x="7199313" y="5408613"/>
          <p14:tracePt t="46472" x="7237413" y="5408613"/>
          <p14:tracePt t="46485" x="7285038" y="5408613"/>
          <p14:tracePt t="46488" x="7308850" y="5408613"/>
          <p14:tracePt t="46494" x="7332663" y="5408613"/>
          <p14:tracePt t="46503" x="7356475" y="5408613"/>
          <p14:tracePt t="46509" x="7388225" y="5408613"/>
          <p14:tracePt t="46518" x="7396163" y="5408613"/>
          <p14:tracePt t="46535" x="7442200" y="5408613"/>
          <p14:tracePt t="46540" x="7458075" y="5408613"/>
          <p14:tracePt t="46549" x="7489825" y="5400675"/>
          <p14:tracePt t="46554" x="7545388" y="5392738"/>
          <p14:tracePt t="46562" x="7577138" y="5378450"/>
          <p14:tracePt t="46570" x="7585075" y="5378450"/>
          <p14:tracePt t="46576" x="7608888" y="5362575"/>
          <p14:tracePt t="46586" x="7639050" y="5330825"/>
          <p14:tracePt t="46602" x="7670800" y="5299075"/>
          <p14:tracePt t="46607" x="7686675" y="5275263"/>
          <p14:tracePt t="46615" x="7702550" y="5259388"/>
          <p14:tracePt t="46622" x="7718425" y="5227638"/>
          <p14:tracePt t="46633" x="7742238" y="5195888"/>
          <p14:tracePt t="46638" x="7758113" y="5157788"/>
          <p14:tracePt t="46644" x="7766050" y="5141913"/>
          <p14:tracePt t="46653" x="7773988" y="5110163"/>
          <p14:tracePt t="46661" x="7773988" y="5086350"/>
          <p14:tracePt t="46670" x="7773988" y="5070475"/>
          <p14:tracePt t="46674" x="7781925" y="5046663"/>
          <p14:tracePt t="46685" x="7781925" y="5030788"/>
          <p14:tracePt t="46690" x="7781925" y="5014913"/>
          <p14:tracePt t="46700" x="7781925" y="4999038"/>
          <p14:tracePt t="46704" x="7781925" y="4984750"/>
          <p14:tracePt t="46712" x="7781925" y="4968875"/>
          <p14:tracePt t="46723" x="7781925" y="4960938"/>
          <p14:tracePt t="46727" x="7781925" y="4953000"/>
          <p14:tracePt t="46735" x="7773988" y="4921250"/>
          <p14:tracePt t="46742" x="7766050" y="4913313"/>
          <p14:tracePt t="46751" x="7758113" y="4905375"/>
          <p14:tracePt t="46757" x="7750175" y="4873625"/>
          <p14:tracePt t="46766" x="7742238" y="4857750"/>
          <p14:tracePt t="46772" x="7734300" y="4849813"/>
          <p14:tracePt t="46782" x="7726363" y="4833938"/>
          <p14:tracePt t="46803" x="7718425" y="4826000"/>
          <p14:tracePt t="46809" x="7710488" y="4826000"/>
          <p14:tracePt t="46818" x="7710488" y="4818063"/>
          <p14:tracePt t="46825" x="7702550" y="4818063"/>
          <p14:tracePt t="46834" x="7686675" y="4810125"/>
          <p14:tracePt t="46839" x="7686675" y="4802188"/>
          <p14:tracePt t="46850" x="7670800" y="4795838"/>
          <p14:tracePt t="46855" x="7646988" y="4787900"/>
          <p14:tracePt t="46862" x="7639050" y="4779963"/>
          <p14:tracePt t="46871" x="7623175" y="4772025"/>
          <p14:tracePt t="46877" x="7577138" y="4764088"/>
          <p14:tracePt t="46886" x="7537450" y="4748213"/>
          <p14:tracePt t="46904" x="7466013" y="4732338"/>
          <p14:tracePt t="46907" x="7426325" y="4724400"/>
          <p14:tracePt t="46917" x="7412038" y="4724400"/>
          <p14:tracePt t="46922" x="7364413" y="4724400"/>
          <p14:tracePt t="46933" x="7332663" y="4724400"/>
          <p14:tracePt t="46937" x="7308850" y="4724400"/>
          <p14:tracePt t="46953" x="7245350" y="4724400"/>
          <p14:tracePt t="46959" x="7221538" y="4724400"/>
          <p14:tracePt t="46969" x="7175500" y="4732338"/>
          <p14:tracePt t="46974" x="7143750" y="4748213"/>
          <p14:tracePt t="46984" x="7119938" y="4756150"/>
          <p14:tracePt t="46990" x="7104063" y="4756150"/>
          <p14:tracePt t="47001" x="7080250" y="4772025"/>
          <p14:tracePt t="47012" x="7024688" y="4802188"/>
          <p14:tracePt t="47021" x="6994525" y="4826000"/>
          <p14:tracePt t="47036" x="6970713" y="4849813"/>
          <p14:tracePt t="47042" x="6915150" y="4881563"/>
          <p14:tracePt t="47052" x="6883400" y="4913313"/>
          <p14:tracePt t="47057" x="6867525" y="4937125"/>
          <p14:tracePt t="47069" x="6859588" y="4945063"/>
          <p14:tracePt t="47073" x="6843713" y="4976813"/>
          <p14:tracePt t="47080" x="6835775" y="4999038"/>
          <p14:tracePt t="47088" x="6827838" y="5006975"/>
          <p14:tracePt t="47094" x="6819900" y="5030788"/>
          <p14:tracePt t="47104" x="6811963" y="5070475"/>
          <p14:tracePt t="47109" x="6811963" y="5086350"/>
          <p14:tracePt t="47121" x="6805613" y="5102225"/>
          <p14:tracePt t="47125" x="6805613" y="5126038"/>
          <p14:tracePt t="47134" x="6805613" y="5149850"/>
          <p14:tracePt t="47139" x="6805613" y="5165725"/>
          <p14:tracePt t="47151" x="6805613" y="5181600"/>
          <p14:tracePt t="47154" x="6805613" y="5195888"/>
          <p14:tracePt t="47170" x="6805613" y="5227638"/>
          <p14:tracePt t="47177" x="6805613" y="5243513"/>
          <p14:tracePt t="47185" x="6811963" y="5259388"/>
          <p14:tracePt t="47192" x="6827838" y="5283200"/>
          <p14:tracePt t="47201" x="6851650" y="5299075"/>
          <p14:tracePt t="47207" x="6875463" y="5322888"/>
          <p14:tracePt t="47218" x="6883400" y="5322888"/>
          <p14:tracePt t="47221" x="6907213" y="5330825"/>
          <p14:tracePt t="47230" x="6938963" y="5338763"/>
          <p14:tracePt t="47237" x="6954838" y="5338763"/>
          <p14:tracePt t="47244" x="6994525" y="5362575"/>
          <p14:tracePt t="47253" x="7032625" y="5370513"/>
          <p14:tracePt t="47260" x="7048500" y="5378450"/>
          <p14:tracePt t="47270" x="7072313" y="5386388"/>
          <p14:tracePt t="47274" x="7112000" y="5386388"/>
          <p14:tracePt t="47284" x="7143750" y="5392738"/>
          <p14:tracePt t="47289" x="7159625" y="5392738"/>
          <p14:tracePt t="47301" x="7199313" y="5392738"/>
          <p14:tracePt t="47306" x="7229475" y="5400675"/>
          <p14:tracePt t="47312" x="7245350" y="5400675"/>
          <p14:tracePt t="47319" x="7269163" y="5400675"/>
          <p14:tracePt t="47328" x="7308850" y="5400675"/>
          <p14:tracePt t="47336" x="7324725" y="5400675"/>
          <p14:tracePt t="47341" x="7348538" y="5400675"/>
          <p14:tracePt t="47351" x="7380288" y="5400675"/>
          <p14:tracePt t="47357" x="7412038" y="5400675"/>
          <p14:tracePt t="47372" x="7434263" y="5400675"/>
          <p14:tracePt t="47379" x="7466013" y="5400675"/>
          <p14:tracePt t="47394" x="7473950" y="5392738"/>
          <p14:tracePt t="47403" x="7497763" y="5378450"/>
          <p14:tracePt t="47409" x="7513638" y="5370513"/>
          <p14:tracePt t="47420" x="7553325" y="5346700"/>
          <p14:tracePt t="47424" x="7593013" y="5330825"/>
          <p14:tracePt t="47436" x="7600950" y="5314950"/>
          <p14:tracePt t="47448" x="7646988" y="5267325"/>
          <p14:tracePt t="47456" x="7662863" y="5243513"/>
          <p14:tracePt t="47462" x="7670800" y="5235575"/>
          <p14:tracePt t="47471" x="7686675" y="5211763"/>
          <p14:tracePt t="47478" x="7694613" y="5189538"/>
          <p14:tracePt t="47488" x="7694613" y="5173663"/>
          <p14:tracePt t="47493" x="7702550" y="5141913"/>
          <p14:tracePt t="47502" x="7702550" y="5118100"/>
          <p14:tracePt t="47507" x="7702550" y="5086350"/>
          <p14:tracePt t="47517" x="7710488" y="5070475"/>
          <p14:tracePt t="47530" x="7710488" y="5046663"/>
          <p14:tracePt t="47535" x="7710488" y="5006975"/>
          <p14:tracePt t="47540" x="7710488" y="4976813"/>
          <p14:tracePt t="47544" x="7710488" y="4968875"/>
          <p14:tracePt t="47552" x="7702550" y="4937125"/>
          <p14:tracePt t="47561" x="7694613" y="4913313"/>
          <p14:tracePt t="47571" x="7686675" y="4889500"/>
          <p14:tracePt t="47575" x="7662863" y="4849813"/>
          <p14:tracePt t="47584" x="7646988" y="4826000"/>
          <p14:tracePt t="47590" x="7646988" y="4818063"/>
          <p14:tracePt t="47597" x="7631113" y="4802188"/>
          <p14:tracePt t="47606" x="7616825" y="4787900"/>
          <p14:tracePt t="47612" x="7608888" y="4779963"/>
          <p14:tracePt t="47620" x="7600950" y="4764088"/>
          <p14:tracePt t="47641" x="7577138" y="4764088"/>
          <p14:tracePt t="47646" x="7569200" y="4756150"/>
          <p14:tracePt t="47651" x="7561263" y="4756150"/>
          <p14:tracePt t="47656" x="7553325" y="4756150"/>
          <p14:tracePt t="47669" x="7545388" y="4756150"/>
          <p14:tracePt t="47672" x="7529513" y="4756150"/>
          <p14:tracePt t="47679" x="7521575" y="4756150"/>
          <p14:tracePt t="47687" x="7513638" y="4756150"/>
          <p14:tracePt t="47705" x="7505700" y="4756150"/>
          <p14:tracePt t="47709" x="7497763" y="4756150"/>
          <p14:tracePt t="47719" x="7489825" y="4756150"/>
          <p14:tracePt t="47740" x="7473950" y="4756150"/>
          <p14:tracePt t="47809" x="7473950" y="4764088"/>
          <p14:tracePt t="47830" x="7473950" y="4772025"/>
          <p14:tracePt t="47845" x="7537450" y="4810125"/>
          <p14:tracePt t="47855" x="7616825" y="4833938"/>
          <p14:tracePt t="47860" x="7654925" y="4849813"/>
          <p14:tracePt t="47875" x="7813675" y="4953000"/>
          <p14:tracePt t="47885" x="7883525" y="4984750"/>
          <p14:tracePt t="47890" x="7907338" y="4992688"/>
          <p14:tracePt t="47898" x="7986713" y="5022850"/>
          <p14:tracePt t="47905" x="8040688" y="5054600"/>
          <p14:tracePt t="47912" x="8064500" y="5054600"/>
          <p14:tracePt t="47925" x="8120063" y="5086350"/>
          <p14:tracePt t="47937" x="8159750" y="5102225"/>
          <p14:tracePt t="47953" x="8191500" y="5118100"/>
          <p14:tracePt t="47957" x="8199438" y="5118100"/>
          <p14:tracePt t="47969" x="8207375" y="5118100"/>
          <p14:tracePt t="47974" x="8223250" y="5118100"/>
          <p14:tracePt t="47979" x="8245475" y="5118100"/>
          <p14:tracePt t="47989" x="8253413" y="5118100"/>
          <p14:tracePt t="47995" x="8269288" y="5118100"/>
          <p14:tracePt t="48004" x="8301038" y="5118100"/>
          <p14:tracePt t="48009" x="8316913" y="5118100"/>
          <p14:tracePt t="48019" x="8332788" y="5118100"/>
          <p14:tracePt t="48040" x="8356600" y="5118100"/>
          <p14:tracePt t="48047" x="8364538" y="5118100"/>
          <p14:tracePt t="48058" x="8372475" y="5118100"/>
          <p14:tracePt t="48062" x="8388350" y="5118100"/>
          <p14:tracePt t="48071" x="8404225" y="5118100"/>
          <p14:tracePt t="48077" x="8420100" y="5110163"/>
          <p14:tracePt t="48089" x="8428038" y="5110163"/>
          <p14:tracePt t="48092" x="8428038" y="5102225"/>
          <p14:tracePt t="48103" x="8442325" y="5102225"/>
          <p14:tracePt t="48107" x="8450263" y="5102225"/>
          <p14:tracePt t="48115" x="8466138" y="5094288"/>
          <p14:tracePt t="48125" x="8474075" y="5086350"/>
          <p14:tracePt t="48129" x="8482013" y="5086350"/>
          <p14:tracePt t="48137" x="8482013" y="5078413"/>
          <p14:tracePt t="48155" x="8513763" y="5070475"/>
          <p14:tracePt t="48159" x="8537575" y="5062538"/>
          <p14:tracePt t="48170" x="8553450" y="5054600"/>
          <p14:tracePt t="48175" x="8561388" y="5054600"/>
          <p14:tracePt t="48190" x="8577263" y="5046663"/>
          <p14:tracePt t="48197" x="8616950" y="5030788"/>
          <p14:tracePt t="48205" x="8639175" y="5022850"/>
          <p14:tracePt t="48212" x="8647113" y="5014913"/>
          <p14:tracePt t="48221" x="8662988" y="5006975"/>
          <p14:tracePt t="48227" x="8670925" y="4992688"/>
          <p14:tracePt t="48237" x="8678863" y="4984750"/>
          <p14:tracePt t="48242" x="8686800" y="4968875"/>
          <p14:tracePt t="48252" x="8694738" y="4953000"/>
          <p14:tracePt t="48257" x="8694738" y="4937125"/>
          <p14:tracePt t="48265" x="8694738" y="4929188"/>
          <p14:tracePt t="48272" x="8694738" y="4921250"/>
          <p14:tracePt t="48279" x="8694738" y="4913313"/>
          <p14:tracePt t="48288" x="8694738" y="4905375"/>
          <p14:tracePt t="48295" x="8694738" y="4897438"/>
          <p14:tracePt t="48304" x="8694738" y="4881563"/>
          <p14:tracePt t="48309" x="8694738" y="4873625"/>
          <p14:tracePt t="48324" x="8694738" y="4865688"/>
          <p14:tracePt t="48336" x="8686800" y="4849813"/>
          <p14:tracePt t="48339" x="8678863" y="4849813"/>
          <p14:tracePt t="48347" x="8670925" y="4841875"/>
          <p14:tracePt t="48356" x="8662988" y="4833938"/>
          <p14:tracePt t="48362" x="8655050" y="4826000"/>
          <p14:tracePt t="48371" x="8655050" y="4818063"/>
          <p14:tracePt t="48377" x="8647113" y="4810125"/>
          <p14:tracePt t="48389" x="8639175" y="4810125"/>
          <p14:tracePt t="48392" x="8624888" y="4802188"/>
          <p14:tracePt t="48403" x="8609013" y="4795838"/>
          <p14:tracePt t="48407" x="8593138" y="4787900"/>
          <p14:tracePt t="48415" x="8585200" y="4787900"/>
          <p14:tracePt t="48423" x="8569325" y="4779963"/>
          <p14:tracePt t="48430" x="8545513" y="4764088"/>
          <p14:tracePt t="48437" x="8529638" y="4756150"/>
          <p14:tracePt t="48446" x="8497888" y="4748213"/>
          <p14:tracePt t="48456" x="8474075" y="4748213"/>
          <p14:tracePt t="48459" x="8466138" y="4740275"/>
          <p14:tracePt t="48470" x="8442325" y="4740275"/>
          <p14:tracePt t="48475" x="8420100" y="4740275"/>
          <p14:tracePt t="48490" x="8388350" y="4724400"/>
          <p14:tracePt t="48497" x="8372475" y="4724400"/>
          <p14:tracePt t="48504" x="8356600" y="4716463"/>
          <p14:tracePt t="48512" x="8348663" y="4716463"/>
          <p14:tracePt t="48524" x="8324850" y="4716463"/>
          <p14:tracePt t="48536" x="8316913" y="4716463"/>
          <p14:tracePt t="48542" x="8308975" y="4716463"/>
          <p14:tracePt t="48552" x="8293100" y="4716463"/>
          <p14:tracePt t="48557" x="8269288" y="4716463"/>
          <p14:tracePt t="48573" x="8229600" y="4716463"/>
          <p14:tracePt t="48579" x="8191500" y="4716463"/>
          <p14:tracePt t="48592" x="8183563" y="4716463"/>
          <p14:tracePt t="48595" x="8159750" y="4716463"/>
          <p14:tracePt t="48604" x="8135938" y="4716463"/>
          <p14:tracePt t="48620" x="8096250" y="4716463"/>
          <p14:tracePt t="48625" x="8072438" y="4716463"/>
          <p14:tracePt t="48632" x="8064500" y="4716463"/>
          <p14:tracePt t="48639" x="8048625" y="4716463"/>
          <p14:tracePt t="48647" x="8026400" y="4716463"/>
          <p14:tracePt t="48656" x="8010525" y="4716463"/>
          <p14:tracePt t="48662" x="8002588" y="4716463"/>
          <p14:tracePt t="48671" x="7986713" y="4724400"/>
          <p14:tracePt t="48677" x="7970838" y="4732338"/>
          <p14:tracePt t="48685" x="7962900" y="4732338"/>
          <p14:tracePt t="48700" x="7947025" y="4740275"/>
          <p14:tracePt t="48707" x="7939088" y="4748213"/>
          <p14:tracePt t="48715" x="7931150" y="4756150"/>
          <p14:tracePt t="48723" x="7915275" y="4779963"/>
          <p14:tracePt t="48729" x="7899400" y="4802188"/>
          <p14:tracePt t="48738" x="7891463" y="4818063"/>
          <p14:tracePt t="48744" x="7883525" y="4849813"/>
          <p14:tracePt t="48755" x="7867650" y="4881563"/>
          <p14:tracePt t="48759" x="7867650" y="4897438"/>
          <p14:tracePt t="48769" x="7859713" y="4937125"/>
          <p14:tracePt t="48792" x="7851775" y="4992688"/>
          <p14:tracePt t="48797" x="7851775" y="5014913"/>
          <p14:tracePt t="48805" x="7851775" y="5054600"/>
          <p14:tracePt t="48821" x="7851775" y="5078413"/>
          <p14:tracePt t="48827" x="7851775" y="5118100"/>
          <p14:tracePt t="48836" x="7851775" y="5133975"/>
          <p14:tracePt t="48842" x="7859713" y="5165725"/>
          <p14:tracePt t="48855" x="7883525" y="5203825"/>
          <p14:tracePt t="48858" x="7891463" y="5219700"/>
          <p14:tracePt t="48864" x="7915275" y="5251450"/>
          <p14:tracePt t="48874" x="7947025" y="5275263"/>
          <p14:tracePt t="48879" x="7970838" y="5307013"/>
          <p14:tracePt t="48889" x="7978775" y="5314950"/>
          <p14:tracePt t="48895" x="8010525" y="5330825"/>
          <p14:tracePt t="48904" x="8048625" y="5346700"/>
          <p14:tracePt t="48909" x="8064500" y="5354638"/>
          <p14:tracePt t="48922" x="8104188" y="5362575"/>
          <p14:tracePt t="48926" x="8143875" y="5378450"/>
          <p14:tracePt t="48932" x="8159750" y="5386388"/>
          <p14:tracePt t="48940" x="8175625" y="5392738"/>
          <p14:tracePt t="48947" x="8207375" y="5392738"/>
          <p14:tracePt t="48956" x="8245475" y="5392738"/>
          <p14:tracePt t="48972" x="8293100" y="5392738"/>
          <p14:tracePt t="48977" x="8324850" y="5392738"/>
          <p14:tracePt t="48989" x="8348663" y="5392738"/>
          <p14:tracePt t="48993" x="8396288" y="5392738"/>
          <p14:tracePt t="49004" x="8428038" y="5392738"/>
          <p14:tracePt t="49021" x="8466138" y="5392738"/>
          <p14:tracePt t="49025" x="8497888" y="5386388"/>
          <p14:tracePt t="49030" x="8537575" y="5378450"/>
          <p14:tracePt t="49038" x="8545513" y="5378450"/>
          <p14:tracePt t="49045" x="8577263" y="5370513"/>
          <p14:tracePt t="49057" x="8616950" y="5354638"/>
          <p14:tracePt t="49059" x="8632825" y="5346700"/>
          <p14:tracePt t="49070" x="8655050" y="5330825"/>
          <p14:tracePt t="49074" x="8694738" y="5307013"/>
          <p14:tracePt t="49082" x="8702675" y="5307013"/>
          <p14:tracePt t="49090" x="8726488" y="5283200"/>
          <p14:tracePt t="49097" x="8742363" y="5275263"/>
          <p14:tracePt t="49107" x="8750300" y="5259388"/>
          <p14:tracePt t="49128" x="8789988" y="5219700"/>
          <p14:tracePt t="49137" x="8805863" y="5189538"/>
          <p14:tracePt t="49142" x="8813800" y="5189538"/>
          <p14:tracePt t="49152" x="8821738" y="5165725"/>
          <p14:tracePt t="49157" x="8829675" y="5157788"/>
          <p14:tracePt t="49164" x="8829675" y="5133975"/>
          <p14:tracePt t="49173" x="8843963" y="5102225"/>
          <p14:tracePt t="49179" x="8843963" y="5078413"/>
          <p14:tracePt t="49194" x="8843963" y="5062538"/>
          <p14:tracePt t="49197" x="8851900" y="5038725"/>
          <p14:tracePt t="49205" x="8851900" y="4976813"/>
          <p14:tracePt t="49209" x="8851900" y="4968875"/>
          <p14:tracePt t="49221" x="8843963" y="4937125"/>
          <p14:tracePt t="49224" x="8829675" y="4913313"/>
          <p14:tracePt t="49232" x="8805863" y="4881563"/>
          <p14:tracePt t="49239" x="8789988" y="4857750"/>
          <p14:tracePt t="49248" x="8750300" y="4826000"/>
          <p14:tracePt t="49256" x="8726488" y="4802188"/>
          <p14:tracePt t="49262" x="8710613" y="4795838"/>
          <p14:tracePt t="49272" x="8670925" y="4764088"/>
          <p14:tracePt t="49277" x="8616950" y="4732338"/>
          <p14:tracePt t="49287" x="8601075" y="4716463"/>
          <p14:tracePt t="49292" x="8561388" y="4692650"/>
          <p14:tracePt t="49302" x="8521700" y="4676775"/>
          <p14:tracePt t="49308" x="8513763" y="4668838"/>
          <p14:tracePt t="49314" x="8497888" y="4652963"/>
          <p14:tracePt t="49327" x="8466138" y="4645025"/>
          <p14:tracePt t="49330" x="8434388" y="4637088"/>
          <p14:tracePt t="49341" x="8412163" y="4629150"/>
          <p14:tracePt t="49344" x="8388350" y="4629150"/>
          <p14:tracePt t="49353" x="8348663" y="4621213"/>
          <p14:tracePt t="49360" x="8340725" y="4621213"/>
          <p14:tracePt t="49370" x="8301038" y="4613275"/>
          <p14:tracePt t="49374" x="8237538" y="4613275"/>
          <p14:tracePt t="49383" x="8229600" y="4613275"/>
          <p14:tracePt t="49391" x="8207375" y="4613275"/>
          <p14:tracePt t="49396" x="8191500" y="4613275"/>
          <p14:tracePt t="49406" x="8167688" y="4613275"/>
          <p14:tracePt t="49412" x="8151813" y="4613275"/>
          <p14:tracePt t="49422" x="8128000" y="4621213"/>
          <p14:tracePt t="49427" x="8096250" y="4637088"/>
          <p14:tracePt t="49437" x="8080375" y="4645025"/>
          <p14:tracePt t="49443" x="8064500" y="4660900"/>
          <p14:tracePt t="49458" x="8018463" y="4716463"/>
          <p14:tracePt t="49464" x="8002588" y="4732338"/>
          <p14:tracePt t="49472" x="7978775" y="4772025"/>
          <p14:tracePt t="49479" x="7939088" y="4826000"/>
          <p14:tracePt t="49489" x="7931150" y="4841875"/>
          <p14:tracePt t="49495" x="7915275" y="4881563"/>
          <p14:tracePt t="49503" x="7891463" y="4921250"/>
          <p14:tracePt t="49510" x="7883525" y="4945063"/>
          <p14:tracePt t="49522" x="7859713" y="4984750"/>
          <p14:tracePt t="49525" x="7835900" y="5054600"/>
          <p14:tracePt t="49540" x="7813675" y="5118100"/>
          <p14:tracePt t="49547" x="7805738" y="5141913"/>
          <p14:tracePt t="49557" x="7797800" y="5173663"/>
          <p14:tracePt t="49562" x="7789863" y="5189538"/>
          <p14:tracePt t="49574" x="7789863" y="5211763"/>
          <p14:tracePt t="49576" x="7789863" y="5243513"/>
          <p14:tracePt t="49591" x="7781925" y="5259388"/>
          <p14:tracePt t="49593" x="7781925" y="5291138"/>
          <p14:tracePt t="49599" x="7781925" y="5322888"/>
          <p14:tracePt t="49607" x="7781925" y="5346700"/>
          <p14:tracePt t="49614" x="7781925" y="5354638"/>
          <p14:tracePt t="49623" x="7781925" y="5370513"/>
          <p14:tracePt t="49629" x="7789863" y="5392738"/>
          <p14:tracePt t="49639" x="7797800" y="5400675"/>
          <p14:tracePt t="49656" x="7805738" y="5424488"/>
          <p14:tracePt t="49661" x="7851775" y="5456238"/>
          <p14:tracePt t="49667" x="7867650" y="5480050"/>
          <p14:tracePt t="49675" x="7891463" y="5495925"/>
          <p14:tracePt t="49682" x="7907338" y="5503863"/>
          <p14:tracePt t="49691" x="7939088" y="5519738"/>
          <p14:tracePt t="49697" x="7954963" y="5527675"/>
          <p14:tracePt t="49706" x="7986713" y="5535613"/>
          <p14:tracePt t="49713" x="7994650" y="5535613"/>
          <p14:tracePt t="49724" x="8040688" y="5551488"/>
          <p14:tracePt t="49727" x="8088313" y="5551488"/>
          <p14:tracePt t="49737" x="8104188" y="5567363"/>
          <p14:tracePt t="49742" x="8151813" y="5567363"/>
          <p14:tracePt t="49749" x="8183563" y="5567363"/>
          <p14:tracePt t="49757" x="8199438" y="5567363"/>
          <p14:tracePt t="49764" x="8237538" y="5567363"/>
          <p14:tracePt t="49773" x="8285163" y="5567363"/>
          <p14:tracePt t="49780" x="8332788" y="5567363"/>
          <p14:tracePt t="49789" x="8348663" y="5551488"/>
          <p14:tracePt t="49794" x="8396288" y="5543550"/>
          <p14:tracePt t="49805" x="8428038" y="5527675"/>
          <p14:tracePt t="49810" x="8442325" y="5519738"/>
          <p14:tracePt t="49820" x="8474075" y="5495925"/>
          <p14:tracePt t="49826" x="8521700" y="5472113"/>
          <p14:tracePt t="49832" x="8537575" y="5448300"/>
          <p14:tracePt t="49841" x="8593138" y="5400675"/>
          <p14:tracePt t="49847" x="8609013" y="5362575"/>
          <p14:tracePt t="49858" x="8616950" y="5291138"/>
          <p14:tracePt t="49862" x="8616950" y="5275263"/>
          <p14:tracePt t="49871" x="8632825" y="5227638"/>
          <p14:tracePt t="49877" x="8632825" y="5181600"/>
          <p14:tracePt t="49888" x="8632825" y="5157788"/>
          <p14:tracePt t="49892" x="8632825" y="5110163"/>
          <p14:tracePt t="49899" x="8632825" y="5046663"/>
          <p14:tracePt t="49907" x="8632825" y="5022850"/>
          <p14:tracePt t="49915" x="8632825" y="4976813"/>
          <p14:tracePt t="49924" x="8616950" y="4921250"/>
          <p14:tracePt t="49929" x="8585200" y="4881563"/>
          <p14:tracePt t="49938" x="8577263" y="4865688"/>
          <p14:tracePt t="49945" x="8545513" y="4826000"/>
          <p14:tracePt t="49955" x="8521700" y="4795838"/>
          <p14:tracePt t="49960" x="8505825" y="4779963"/>
          <p14:tracePt t="49967" x="8466138" y="4748213"/>
          <p14:tracePt t="49975" x="8434388" y="4724400"/>
          <p14:tracePt t="49982" x="8420100" y="4708525"/>
          <p14:tracePt t="49994" x="8380413" y="4684713"/>
          <p14:tracePt t="49997" x="8356600" y="4668838"/>
          <p14:tracePt t="50007" x="8332788" y="4660900"/>
          <p14:tracePt t="50012" x="8301038" y="4652963"/>
          <p14:tracePt t="50024" x="8277225" y="4621213"/>
          <p14:tracePt t="50029" x="8237538" y="4613275"/>
          <p14:tracePt t="50038" x="8229600" y="4605338"/>
          <p14:tracePt t="50043" x="8215313" y="4605338"/>
          <p14:tracePt t="50059" x="8167688" y="4591050"/>
          <p14:tracePt t="50064" x="8143875" y="4591050"/>
          <p14:tracePt t="50075" x="8120063" y="4591050"/>
          <p14:tracePt t="50079" x="8112125" y="4591050"/>
          <p14:tracePt t="50089" x="8088313" y="4591050"/>
          <p14:tracePt t="50095" x="8072438" y="4591050"/>
          <p14:tracePt t="50105" x="8056563" y="4591050"/>
          <p14:tracePt t="50109" x="8048625" y="4591050"/>
          <p14:tracePt t="50117" x="8010525" y="4621213"/>
          <p14:tracePt t="50125" x="7986713" y="4637088"/>
          <p14:tracePt t="50131" x="7986713" y="4645025"/>
          <p14:tracePt t="50141" x="7978775" y="4660900"/>
          <p14:tracePt t="50147" x="7970838" y="4684713"/>
          <p14:tracePt t="50157" x="7970838" y="4692650"/>
          <p14:tracePt t="50162" x="7962900" y="4724400"/>
          <p14:tracePt t="50171" x="7962900" y="4748213"/>
          <p14:tracePt t="50177" x="7947025" y="4787900"/>
          <p14:tracePt t="50191" x="7947025" y="4795838"/>
          <p14:tracePt t="50194" x="7947025" y="4833938"/>
          <p14:tracePt t="50199" x="7947025" y="4881563"/>
          <p14:tracePt t="50208" x="7947025" y="4889500"/>
          <p14:tracePt t="50214" x="7947025" y="4921250"/>
          <p14:tracePt t="50225" x="7947025" y="4937125"/>
          <p14:tracePt t="50230" x="7947025" y="4953000"/>
          <p14:tracePt t="50240" x="7947025" y="4976813"/>
          <p14:tracePt t="50245" x="7947025" y="4999038"/>
          <p14:tracePt t="50259" x="7947025" y="5022850"/>
          <p14:tracePt t="50268" x="7947025" y="5038725"/>
          <p14:tracePt t="50274" x="7947025" y="5110163"/>
          <p14:tracePt t="50282" x="7947025" y="5118100"/>
          <p14:tracePt t="50293" x="7947025" y="5149850"/>
          <p14:tracePt t="50297" x="7954963" y="5173663"/>
          <p14:tracePt t="50309" x="7954963" y="5181600"/>
          <p14:tracePt t="50312" x="7954963" y="5203825"/>
          <p14:tracePt t="50326" x="7978775" y="5227638"/>
          <p14:tracePt t="50329" x="7994650" y="5259388"/>
          <p14:tracePt t="50335" x="8002588" y="5267325"/>
          <p14:tracePt t="50343" x="8026400" y="5283200"/>
          <p14:tracePt t="50350" x="8040688" y="5299075"/>
          <p14:tracePt t="50360" x="8048625" y="5307013"/>
          <p14:tracePt t="50364" x="8072438" y="5314950"/>
          <p14:tracePt t="50374" x="8096250" y="5330825"/>
          <p14:tracePt t="50379" x="8112125" y="5338763"/>
          <p14:tracePt t="50392" x="8135938" y="5346700"/>
          <p14:tracePt t="50396" x="8143875" y="5346700"/>
          <p14:tracePt t="50406" x="8223250" y="5362575"/>
          <p14:tracePt t="50409" x="8253413" y="5362575"/>
          <p14:tracePt t="50417" x="8356600" y="5386388"/>
          <p14:tracePt t="50427" x="8482013" y="5400675"/>
          <p14:tracePt t="50432" x="8521700" y="5400675"/>
          <p14:tracePt t="50441" x="8632825" y="5408613"/>
          <p14:tracePt t="50451" x="8758238" y="5408613"/>
          <p14:tracePt t="50460" x="8789988" y="5408613"/>
          <p14:tracePt t="50463" x="8837613" y="5408613"/>
          <p14:tracePt t="50474" x="8859838" y="5408613"/>
          <p14:tracePt t="50478" x="8867775" y="5408613"/>
          <p14:tracePt t="50485" x="8891588" y="5392738"/>
          <p14:tracePt t="50495" x="8907463" y="5386388"/>
          <p14:tracePt t="50499" x="8939213" y="5370513"/>
          <p14:tracePt t="50515" x="8947150" y="5346700"/>
          <p14:tracePt t="50526" x="8955088" y="5330825"/>
          <p14:tracePt t="50530" x="8955088" y="5314950"/>
          <p14:tracePt t="50542" x="8963025" y="5291138"/>
          <p14:tracePt t="50545" x="8963025" y="5251450"/>
          <p14:tracePt t="50557" x="8963025" y="5235575"/>
          <p14:tracePt t="50561" x="8963025" y="5203825"/>
          <p14:tracePt t="50566" x="8939213" y="5181600"/>
          <p14:tracePt t="50575" x="8923338" y="5157788"/>
          <p14:tracePt t="50582" x="8923338" y="5149850"/>
          <p14:tracePt t="50591" x="8915400" y="5133975"/>
          <p14:tracePt t="50596" x="8899525" y="5110163"/>
          <p14:tracePt t="50607" x="8899525" y="5094288"/>
          <p14:tracePt t="50611" x="8891588" y="5086350"/>
          <p14:tracePt t="50623" x="8883650" y="5062538"/>
          <p14:tracePt t="50627" x="8875713" y="5054600"/>
          <p14:tracePt t="50634" x="8867775" y="5046663"/>
          <p14:tracePt t="50642" x="8859838" y="5014913"/>
          <p14:tracePt t="50650" x="8851900" y="4999038"/>
          <p14:tracePt t="50659" x="8843963" y="4992688"/>
          <p14:tracePt t="50664" x="8837613" y="4976813"/>
          <p14:tracePt t="50674" x="8805863" y="4953000"/>
          <p14:tracePt t="50681" x="8789988" y="4937125"/>
          <p14:tracePt t="50690" x="8750300" y="4913313"/>
          <p14:tracePt t="50694" x="8710613" y="4889500"/>
          <p14:tracePt t="50708" x="8694738" y="4881563"/>
          <p14:tracePt t="50710" x="8655050" y="4849813"/>
          <p14:tracePt t="50717" x="8616950" y="4826000"/>
          <p14:tracePt t="50726" x="8593138" y="4818063"/>
          <p14:tracePt t="50732" x="8577263" y="4810125"/>
          <p14:tracePt t="50742" x="8537575" y="4795838"/>
          <p14:tracePt t="50747" x="8513763" y="4795838"/>
          <p14:tracePt t="50757" x="8505825" y="4787900"/>
          <p14:tracePt t="50764" x="8482013" y="4779963"/>
          <p14:tracePt t="50772" x="8466138" y="4779963"/>
          <p14:tracePt t="50777" x="8458200" y="4779963"/>
          <p14:tracePt t="50784" x="8450263" y="4779963"/>
          <p14:tracePt t="50796" x="8428038" y="4779963"/>
          <p14:tracePt t="50810" x="8412163" y="4779963"/>
          <p14:tracePt t="50814" x="8396288" y="4779963"/>
          <p14:tracePt t="50825" x="8380413" y="4787900"/>
          <p14:tracePt t="50831" x="8364538" y="4795838"/>
          <p14:tracePt t="50841" x="8348663" y="4802188"/>
          <p14:tracePt t="50844" x="8316913" y="4818063"/>
          <p14:tracePt t="50856" x="8316913" y="4826000"/>
          <p14:tracePt t="50860" x="8293100" y="4841875"/>
          <p14:tracePt t="50867" x="8269288" y="4857750"/>
          <p14:tracePt t="50876" x="8261350" y="4873625"/>
          <p14:tracePt t="50882" x="8245475" y="4889500"/>
          <p14:tracePt t="50893" x="8229600" y="4905375"/>
          <p14:tracePt t="50897" x="8215313" y="4921250"/>
          <p14:tracePt t="50907" x="8207375" y="4929188"/>
          <p14:tracePt t="50912" x="8191500" y="4937125"/>
          <p14:tracePt t="50925" x="8175625" y="4960938"/>
          <p14:tracePt t="50928" x="8167688" y="4968875"/>
          <p14:tracePt t="50935" x="8151813" y="4984750"/>
          <p14:tracePt t="50942" x="8143875" y="4992688"/>
          <p14:tracePt t="50949" x="8135938" y="4999038"/>
          <p14:tracePt t="50960" x="8120063" y="5022850"/>
          <p14:tracePt t="50965" x="8120063" y="5038725"/>
          <p14:tracePt t="50974" x="8104188" y="5062538"/>
          <p14:tracePt t="50979" x="8096250" y="5070475"/>
          <p14:tracePt t="50998" x="8080375" y="5110163"/>
          <p14:tracePt t="51002" x="8080375" y="5126038"/>
          <p14:tracePt t="51011" x="8072438" y="5141913"/>
          <p14:tracePt t="51026" x="8072438" y="5181600"/>
          <p14:tracePt t="51032" x="8072438" y="5195888"/>
          <p14:tracePt t="51042" x="8072438" y="5211763"/>
          <p14:tracePt t="51047" x="8064500" y="5227638"/>
          <p14:tracePt t="51059" x="8064500" y="5235575"/>
          <p14:tracePt t="51062" x="8064500" y="5251450"/>
          <p14:tracePt t="51072" x="8064500" y="5275263"/>
          <p14:tracePt t="51078" x="8064500" y="5291138"/>
          <p14:tracePt t="51084" x="8064500" y="5299075"/>
          <p14:tracePt t="51095" x="8064500" y="5307013"/>
          <p14:tracePt t="51099" x="8056563" y="5314950"/>
          <p14:tracePt t="51108" x="8056563" y="5330825"/>
          <p14:tracePt t="51116" x="8056563" y="5338763"/>
          <p14:tracePt t="51123" x="8056563" y="5346700"/>
          <p14:tracePt t="51129" x="8056563" y="5354638"/>
          <p14:tracePt t="51169" x="8056563" y="5362575"/>
          <p14:tracePt t="51192" x="8056563" y="5370513"/>
          <p14:tracePt t="51225" x="8056563" y="5378450"/>
          <p14:tracePt t="51259" x="8056563" y="5386388"/>
          <p14:tracePt t="51266" x="8072438" y="5392738"/>
          <p14:tracePt t="51273" x="8088313" y="5400675"/>
          <p14:tracePt t="51280" x="8096250" y="5400675"/>
          <p14:tracePt t="51291" x="8120063" y="5424488"/>
          <p14:tracePt t="51295" x="8143875" y="5440363"/>
          <p14:tracePt t="51302" x="8167688" y="5456238"/>
          <p14:tracePt t="51310" x="8207375" y="5487988"/>
          <p14:tracePt t="51317" x="8237538" y="5503863"/>
          <p14:tracePt t="51327" x="8245475" y="5511800"/>
          <p14:tracePt t="51332" x="8301038" y="5543550"/>
          <p14:tracePt t="51343" x="8340725" y="5575300"/>
          <p14:tracePt t="51347" x="8412163" y="5605463"/>
          <p14:tracePt t="51357" x="8428038" y="5621338"/>
          <p14:tracePt t="51362" x="8537575" y="5668963"/>
          <p14:tracePt t="51370" x="8624888" y="5700713"/>
          <p14:tracePt t="51381" x="8686800" y="5716588"/>
          <p14:tracePt t="51384" x="8789988" y="5756275"/>
          <p14:tracePt t="51393" x="8931275" y="5780088"/>
          <p14:tracePt t="51399" x="9026525" y="5780088"/>
          <p14:tracePt t="51409" x="9136063" y="5780088"/>
          <p14:tracePt t="51414" x="9277350" y="5794375"/>
          <p14:tracePt t="51424" x="9404350" y="5794375"/>
          <p14:tracePt t="51429" x="9450388" y="5794375"/>
          <p14:tracePt t="51439" x="9545638" y="5794375"/>
          <p14:tracePt t="51444" x="9625013" y="5794375"/>
          <p14:tracePt t="51452" x="9655175" y="5794375"/>
          <p14:tracePt t="51460" x="9702800" y="5780088"/>
          <p14:tracePt t="51467" x="9742488" y="5740400"/>
          <p14:tracePt t="51483" x="9774238" y="5708650"/>
          <p14:tracePt t="51495" x="9821863" y="5653088"/>
          <p14:tracePt t="51497" x="9853613" y="5583238"/>
          <p14:tracePt t="51507" x="9875838" y="5551488"/>
          <p14:tracePt t="51512" x="9907588" y="5487988"/>
          <p14:tracePt t="51528" x="9939338" y="5408613"/>
          <p14:tracePt t="51534" x="9947275" y="5354638"/>
          <p14:tracePt t="51544" x="9947275" y="5307013"/>
          <p14:tracePt t="51549" x="9947275" y="5291138"/>
          <p14:tracePt t="51560" x="9947275" y="5259388"/>
          <p14:tracePt t="51564" x="9947275" y="5235575"/>
          <p14:tracePt t="51574" x="9947275" y="5195888"/>
          <p14:tracePt t="51580" x="9947275" y="5189538"/>
          <p14:tracePt t="51591" x="9947275" y="5165725"/>
          <p14:tracePt t="51595" x="9947275" y="5149850"/>
          <p14:tracePt t="51618" x="9947275" y="5118100"/>
          <p14:tracePt t="51627" x="9931400" y="5094288"/>
          <p14:tracePt t="51632" x="9923463" y="5070475"/>
          <p14:tracePt t="51642" x="9883775" y="5038725"/>
          <p14:tracePt t="51647" x="9845675" y="5006975"/>
          <p14:tracePt t="51658" x="9829800" y="4999038"/>
          <p14:tracePt t="51662" x="9790113" y="4984750"/>
          <p14:tracePt t="51669" x="9750425" y="4968875"/>
          <p14:tracePt t="51678" x="9734550" y="4960938"/>
          <p14:tracePt t="51684" x="9710738" y="4945063"/>
          <p14:tracePt t="51693" x="9678988" y="4937125"/>
          <p14:tracePt t="51699" x="9655175" y="4937125"/>
          <p14:tracePt t="51709" x="9632950" y="4921250"/>
          <p14:tracePt t="51717" x="9585325" y="4913313"/>
          <p14:tracePt t="51724" x="9545638" y="4897438"/>
          <p14:tracePt t="51730" x="9529763" y="4897438"/>
          <p14:tracePt t="51740" x="9505950" y="4889500"/>
          <p14:tracePt t="51744" x="9490075" y="4889500"/>
          <p14:tracePt t="51752" x="9482138" y="4881563"/>
          <p14:tracePt t="51761" x="9466263" y="4881563"/>
          <p14:tracePt t="51767" x="9450388" y="4873625"/>
          <p14:tracePt t="51778" x="9444038" y="4873625"/>
          <p14:tracePt t="51783" x="9436100" y="4873625"/>
          <p14:tracePt t="51797" x="9428163" y="4865688"/>
          <p14:tracePt t="51808" x="9420225" y="4865688"/>
          <p14:tracePt t="51812" x="9412288" y="4857750"/>
          <p14:tracePt t="51819" x="9404350" y="4857750"/>
          <p14:tracePt t="51829" x="9396413" y="4857750"/>
          <p14:tracePt t="51834" x="9396413" y="4849813"/>
          <p14:tracePt t="51844" x="9388475" y="4849813"/>
          <p14:tracePt t="51860" x="9380538" y="4849813"/>
          <p14:tracePt t="51873" x="9372600" y="4849813"/>
          <p14:tracePt t="51879" x="9364663" y="4841875"/>
          <p14:tracePt t="51891" x="9348788" y="4841875"/>
          <p14:tracePt t="51895" x="9340850" y="4833938"/>
          <p14:tracePt t="51901" x="9332913" y="4833938"/>
          <p14:tracePt t="51910" x="9317038" y="4826000"/>
          <p14:tracePt t="51919" x="9301163" y="4826000"/>
          <p14:tracePt t="51926" x="9293225" y="4818063"/>
          <p14:tracePt t="51932" x="9245600" y="4810125"/>
          <p14:tracePt t="51941" x="9215438" y="4810125"/>
          <p14:tracePt t="51948" x="9199563" y="4810125"/>
          <p14:tracePt t="51959" x="9175750" y="4810125"/>
          <p14:tracePt t="51964" x="9151938" y="4810125"/>
          <p14:tracePt t="51969" x="9120188" y="4810125"/>
          <p14:tracePt t="51978" x="9112250" y="4818063"/>
          <p14:tracePt t="51984" x="9104313" y="4826000"/>
          <p14:tracePt t="51995" x="9096375" y="4833938"/>
          <p14:tracePt t="51999" x="9088438" y="4841875"/>
          <p14:tracePt t="52010" x="9080500" y="4849813"/>
          <p14:tracePt t="52016" x="9072563" y="4873625"/>
          <p14:tracePt t="52028" x="9072563" y="4881563"/>
          <p14:tracePt t="52031" x="9064625" y="4889500"/>
          <p14:tracePt t="52037" x="9048750" y="4929188"/>
          <p14:tracePt t="52047" x="9048750" y="4937125"/>
          <p14:tracePt t="52053" x="9042400" y="4968875"/>
          <p14:tracePt t="52060" x="9042400" y="5006975"/>
          <p14:tracePt t="52066" x="9034463" y="5038725"/>
          <p14:tracePt t="52077" x="9034463" y="5054600"/>
          <p14:tracePt t="52082" x="9034463" y="5094288"/>
          <p14:tracePt t="52095" x="9018588" y="5110163"/>
          <p14:tracePt t="52099" x="9018588" y="5133975"/>
          <p14:tracePt t="52108" x="9018588" y="5157788"/>
          <p14:tracePt t="52112" x="9018588" y="5181600"/>
          <p14:tracePt t="52120" x="9018588" y="5195888"/>
          <p14:tracePt t="52129" x="9018588" y="5219700"/>
          <p14:tracePt t="52134" x="9034463" y="5251450"/>
          <p14:tracePt t="52143" x="9042400" y="5267325"/>
          <p14:tracePt t="52149" x="9048750" y="5275263"/>
          <p14:tracePt t="52164" x="9080500" y="5299075"/>
          <p14:tracePt t="52175" x="9096375" y="5299075"/>
          <p14:tracePt t="52187" x="9112250" y="5299075"/>
          <p14:tracePt t="52195" x="9128125" y="5307013"/>
          <p14:tracePt t="52201" x="9151938" y="5307013"/>
          <p14:tracePt t="52210" x="9167813" y="5314950"/>
          <p14:tracePt t="52217" x="9183688" y="5314950"/>
          <p14:tracePt t="52227" x="9191625" y="5314950"/>
          <p14:tracePt t="52232" x="9215438" y="5314950"/>
          <p14:tracePt t="52241" x="9231313" y="5314950"/>
          <p14:tracePt t="52248" x="9239250" y="5314950"/>
          <p14:tracePt t="52258" x="9261475" y="5314950"/>
          <p14:tracePt t="52273" x="9285288" y="5307013"/>
          <p14:tracePt t="52279" x="9309100" y="5307013"/>
          <p14:tracePt t="52284" x="9332913" y="5283200"/>
          <p14:tracePt t="52293" x="9340850" y="5267325"/>
          <p14:tracePt t="52299" x="9356725" y="5259388"/>
          <p14:tracePt t="52312" x="9372600" y="5243513"/>
          <p14:tracePt t="52316" x="9388475" y="5227638"/>
          <p14:tracePt t="52322" x="9396413" y="5219700"/>
          <p14:tracePt t="52330" x="9412288" y="5203825"/>
          <p14:tracePt t="52337" x="9428163" y="5181600"/>
          <p14:tracePt t="52345" x="9436100" y="5165725"/>
          <p14:tracePt t="52351" x="9436100" y="5149850"/>
          <p14:tracePt t="52361" x="9450388" y="5126038"/>
          <p14:tracePt t="52366" x="9450388" y="5118100"/>
          <p14:tracePt t="52377" x="9450388" y="5094288"/>
          <p14:tracePt t="52382" x="9458325" y="5062538"/>
          <p14:tracePt t="52392" x="9458325" y="5030788"/>
          <p14:tracePt t="52396" x="9458325" y="5014913"/>
          <p14:tracePt t="52410" x="9450388" y="4999038"/>
          <p14:tracePt t="52413" x="9428163" y="4968875"/>
          <p14:tracePt t="52419" x="9420225" y="4968875"/>
          <p14:tracePt t="52427" x="9380538" y="4945063"/>
          <p14:tracePt t="52434" x="9340850" y="4929188"/>
          <p14:tracePt t="52448" x="9309100" y="4913313"/>
          <p14:tracePt t="52450" x="9245600" y="4881563"/>
          <p14:tracePt t="52458" x="9191625" y="4857750"/>
          <p14:tracePt t="52464" x="9175750" y="4857750"/>
          <p14:tracePt t="52475" x="9128125" y="4833938"/>
          <p14:tracePt t="52492" x="9048750" y="4826000"/>
          <p14:tracePt t="52502" x="9034463" y="4818063"/>
          <p14:tracePt t="52511" x="9018588" y="4818063"/>
          <p14:tracePt t="52518" x="9002713" y="4818063"/>
          <p14:tracePt t="52528" x="8994775" y="4818063"/>
          <p14:tracePt t="52532" x="8978900" y="4818063"/>
          <p14:tracePt t="52543" x="8963025" y="4818063"/>
          <p14:tracePt t="52546" x="8939213" y="4818063"/>
          <p14:tracePt t="52555" x="8923338" y="4826000"/>
          <p14:tracePt t="52563" x="8915400" y="4826000"/>
          <p14:tracePt t="52569" x="8899525" y="4841875"/>
          <p14:tracePt t="52580" x="8875713" y="4865688"/>
          <p14:tracePt t="52584" x="8843963" y="4889500"/>
          <p14:tracePt t="52593" x="8829675" y="4905375"/>
          <p14:tracePt t="52599" x="8805863" y="4937125"/>
          <p14:tracePt t="52608" x="8789988" y="4953000"/>
          <p14:tracePt t="52614" x="8782050" y="4960938"/>
          <p14:tracePt t="52627" x="8766175" y="4992688"/>
          <p14:tracePt t="52630" x="8758238" y="5014913"/>
          <p14:tracePt t="52637" x="8734425" y="5038725"/>
          <p14:tracePt t="52647" x="8726488" y="5078413"/>
          <p14:tracePt t="52653" x="8718550" y="5118100"/>
          <p14:tracePt t="52661" x="8718550" y="5149850"/>
          <p14:tracePt t="52666" x="8718550" y="5165725"/>
          <p14:tracePt t="52678" x="8718550" y="5203825"/>
          <p14:tracePt t="52684" x="8718550" y="5227638"/>
          <p14:tracePt t="52697" x="8726488" y="5259388"/>
          <p14:tracePt t="52704" x="8734425" y="5283200"/>
          <p14:tracePt t="52713" x="8742363" y="5291138"/>
          <p14:tracePt t="52720" x="8750300" y="5299075"/>
          <p14:tracePt t="52729" x="8766175" y="5307013"/>
          <p14:tracePt t="52734" x="8782050" y="5322888"/>
          <p14:tracePt t="52746" x="8789988" y="5322888"/>
          <p14:tracePt t="52749" x="8813800" y="5330825"/>
          <p14:tracePt t="52758" x="8843963" y="5338763"/>
          <p14:tracePt t="52765" x="8859838" y="5346700"/>
          <p14:tracePt t="52776" x="8891588" y="5346700"/>
          <p14:tracePt t="52780" x="8915400" y="5354638"/>
          <p14:tracePt t="52787" x="8923338" y="5354638"/>
          <p14:tracePt t="52795" x="8939213" y="5354638"/>
          <p14:tracePt t="52803" x="8970963" y="5354638"/>
          <p14:tracePt t="52813" x="9010650" y="5354638"/>
          <p14:tracePt t="52816" x="9018588" y="5354638"/>
          <p14:tracePt t="52826" x="9056688" y="5354638"/>
          <p14:tracePt t="52847" x="9088438" y="5354638"/>
          <p14:tracePt t="52855" x="9144000" y="5338763"/>
          <p14:tracePt t="52862" x="9167813" y="5322888"/>
          <p14:tracePt t="52869" x="9183688" y="5314950"/>
          <p14:tracePt t="52877" x="9191625" y="5307013"/>
          <p14:tracePt t="52884" x="9207500" y="5299075"/>
          <p14:tracePt t="52895" x="9223375" y="5283200"/>
          <p14:tracePt t="52899" x="9239250" y="5267325"/>
          <p14:tracePt t="52908" x="9245600" y="5243513"/>
          <p14:tracePt t="52917" x="9253538" y="5243513"/>
          <p14:tracePt t="52922" x="9261475" y="5227638"/>
          <p14:tracePt t="52929" x="9293225" y="5165725"/>
          <p14:tracePt t="52937" x="9301163" y="5149850"/>
          <p14:tracePt t="52945" x="9309100" y="5102225"/>
          <p14:tracePt t="52952" x="9309100" y="5062538"/>
          <p14:tracePt t="52962" x="9309100" y="5046663"/>
          <p14:tracePt t="52967" x="9309100" y="5022850"/>
          <p14:tracePt t="52980" x="9309100" y="5006975"/>
          <p14:tracePt t="52983" x="9309100" y="4984750"/>
          <p14:tracePt t="52993" x="9309100" y="4968875"/>
          <p14:tracePt t="52997" x="9301163" y="4929188"/>
          <p14:tracePt t="53012" x="9269413" y="4897438"/>
          <p14:tracePt t="53022" x="9253538" y="4865688"/>
          <p14:tracePt t="53030" x="9239250" y="4841875"/>
          <p14:tracePt t="53045" x="9215438" y="4810125"/>
          <p14:tracePt t="53049" x="9191625" y="4795838"/>
          <p14:tracePt t="53066" x="9167813" y="4779963"/>
          <p14:tracePt t="53072" x="9144000" y="4772025"/>
          <p14:tracePt t="53079" x="9128125" y="4764088"/>
          <p14:tracePt t="53087" x="9112250" y="4764088"/>
          <p14:tracePt t="53096" x="9088438" y="4756150"/>
          <p14:tracePt t="53101" x="9056688" y="4756150"/>
          <p14:tracePt t="53114" x="9048750" y="4756150"/>
          <p14:tracePt t="53117" x="9010650" y="4748213"/>
          <p14:tracePt t="53126" x="8986838" y="4748213"/>
          <p14:tracePt t="53131" x="8970963" y="4748213"/>
          <p14:tracePt t="53147" x="8939213" y="4748213"/>
          <p14:tracePt t="53154" x="8923338" y="4748213"/>
          <p14:tracePt t="53162" x="8907463" y="4748213"/>
          <p14:tracePt t="53169" x="8891588" y="4764088"/>
          <p14:tracePt t="53183" x="8867775" y="4772025"/>
          <p14:tracePt t="53185" x="8859838" y="4779963"/>
          <p14:tracePt t="53193" x="8843963" y="4802188"/>
          <p14:tracePt t="53199" x="8821738" y="4818063"/>
          <p14:tracePt t="53209" x="8821738" y="4826000"/>
          <p14:tracePt t="53214" x="8805863" y="4849813"/>
          <p14:tracePt t="53222" x="8782050" y="4873625"/>
          <p14:tracePt t="53230" x="8766175" y="4905375"/>
          <p14:tracePt t="53237" x="8766175" y="4921250"/>
          <p14:tracePt t="53248" x="8758238" y="4945063"/>
          <p14:tracePt t="53252" x="8758238" y="4968875"/>
          <p14:tracePt t="53262" x="8750300" y="4984750"/>
          <p14:tracePt t="53267" x="8750300" y="5006975"/>
          <p14:tracePt t="53276" x="8750300" y="5038725"/>
          <p14:tracePt t="53283" x="8750300" y="5054600"/>
          <p14:tracePt t="53293" x="8750300" y="5078413"/>
          <p14:tracePt t="53297" x="8750300" y="5110163"/>
          <p14:tracePt t="53304" x="8750300" y="5126038"/>
          <p14:tracePt t="53314" x="8750300" y="5149850"/>
          <p14:tracePt t="53319" x="8750300" y="5181600"/>
          <p14:tracePt t="53328" x="8750300" y="5195888"/>
          <p14:tracePt t="53343" x="8766175" y="5219700"/>
          <p14:tracePt t="53349" x="8774113" y="5227638"/>
          <p14:tracePt t="53360" x="8782050" y="5235575"/>
          <p14:tracePt t="53364" x="8782050" y="5243513"/>
          <p14:tracePt t="53378" x="8789988" y="5259388"/>
          <p14:tracePt t="53380" x="8797925" y="5267325"/>
          <p14:tracePt t="53387" x="8813800" y="5275263"/>
          <p14:tracePt t="53403" x="8843963" y="5291138"/>
          <p14:tracePt t="53412" x="8883650" y="5307013"/>
          <p14:tracePt t="53417" x="8907463" y="5307013"/>
          <p14:tracePt t="53428" x="8931275" y="5307013"/>
          <p14:tracePt t="53432" x="8947150" y="5307013"/>
          <p14:tracePt t="53446" x="8970963" y="5307013"/>
          <p14:tracePt t="53447" x="9002713" y="5307013"/>
          <p14:tracePt t="53454" x="9018588" y="5307013"/>
          <p14:tracePt t="53462" x="9042400" y="5299075"/>
          <p14:tracePt t="53470" x="9064625" y="5283200"/>
          <p14:tracePt t="53479" x="9072563" y="5283200"/>
          <p14:tracePt t="53485" x="9096375" y="5267325"/>
          <p14:tracePt t="53495" x="9120188" y="5243513"/>
          <p14:tracePt t="53499" x="9144000" y="5227638"/>
          <p14:tracePt t="53512" x="9144000" y="5219700"/>
          <p14:tracePt t="53515" x="9159875" y="5203825"/>
          <p14:tracePt t="53522" x="9175750" y="5165725"/>
          <p14:tracePt t="53530" x="9175750" y="5157788"/>
          <p14:tracePt t="53537" x="9183688" y="5133975"/>
          <p14:tracePt t="53546" x="9183688" y="5110163"/>
          <p14:tracePt t="53552" x="9191625" y="5094288"/>
          <p14:tracePt t="53561" x="9191625" y="5070475"/>
          <p14:tracePt t="53566" x="9191625" y="5038725"/>
          <p14:tracePt t="53581" x="9191625" y="4999038"/>
          <p14:tracePt t="53590" x="9191625" y="4968875"/>
          <p14:tracePt t="53596" x="9183688" y="4937125"/>
          <p14:tracePt t="53604" x="9175750" y="4937125"/>
          <p14:tracePt t="53612" x="9159875" y="4913313"/>
          <p14:tracePt t="53619" x="9144000" y="4889500"/>
          <p14:tracePt t="53634" x="9120188" y="4865688"/>
          <p14:tracePt t="53645" x="9104313" y="4841875"/>
          <p14:tracePt t="53649" x="9088438" y="4833938"/>
          <p14:tracePt t="53659" x="9072563" y="4826000"/>
          <p14:tracePt t="53664" x="9048750" y="4810125"/>
          <p14:tracePt t="53672" x="9034463" y="4810125"/>
          <p14:tracePt t="53680" x="9026525" y="4802188"/>
          <p14:tracePt t="53687" x="9002713" y="4802188"/>
          <p14:tracePt t="53695" x="8963025" y="4795838"/>
          <p14:tracePt t="53702" x="8947150" y="4795838"/>
          <p14:tracePt t="53715" x="8915400" y="4795838"/>
          <p14:tracePt t="53717" x="8899525" y="4795838"/>
          <p14:tracePt t="53727" x="8891588" y="4795838"/>
          <p14:tracePt t="53732" x="8867775" y="4795838"/>
          <p14:tracePt t="53740" x="8843963" y="4795838"/>
          <p14:tracePt t="53747" x="8837613" y="4795838"/>
          <p14:tracePt t="53754" x="8821738" y="4795838"/>
          <p14:tracePt t="53778" x="8813800" y="4795838"/>
          <p14:tracePt t="53784" x="8813800" y="4802188"/>
          <p14:tracePt t="53808" x="8813800" y="4810125"/>
          <p14:tracePt t="53822" x="8813800" y="4818063"/>
          <p14:tracePt t="53837" x="8821738" y="4826000"/>
          <p14:tracePt t="53847" x="8837613" y="4826000"/>
          <p14:tracePt t="53852" x="8843963" y="4833938"/>
          <p14:tracePt t="53862" x="8867775" y="4849813"/>
          <p14:tracePt t="53867" x="8899525" y="4857750"/>
          <p14:tracePt t="53877" x="8915400" y="4865688"/>
          <p14:tracePt t="53882" x="8970963" y="4889500"/>
          <p14:tracePt t="53889" x="9042400" y="4921250"/>
          <p14:tracePt t="53898" x="9080500" y="4945063"/>
          <p14:tracePt t="53905" x="9207500" y="4984750"/>
          <p14:tracePt t="53914" x="9332913" y="5006975"/>
          <p14:tracePt t="53919" x="9372600" y="5022850"/>
          <p14:tracePt t="53932" x="9474200" y="5054600"/>
          <p14:tracePt t="53934" x="9553575" y="5062538"/>
          <p14:tracePt t="53943" x="9648825" y="5086350"/>
          <p14:tracePt t="53949" x="9678988" y="5094288"/>
          <p14:tracePt t="53960" x="9742488" y="5118100"/>
          <p14:tracePt t="53964" x="9774238" y="5118100"/>
          <p14:tracePt t="53982" x="9805988" y="5118100"/>
          <p14:tracePt t="53987" x="9837738" y="5118100"/>
          <p14:tracePt t="53996" x="9853613" y="5118100"/>
          <p14:tracePt t="54014" x="9899650" y="5110163"/>
          <p14:tracePt t="54017" x="9923463" y="5086350"/>
          <p14:tracePt t="54028" x="9931400" y="5086350"/>
          <p14:tracePt t="54032" x="9947275" y="5062538"/>
          <p14:tracePt t="54040" x="9963150" y="5046663"/>
          <p14:tracePt t="54049" x="9971088" y="5046663"/>
          <p14:tracePt t="54054" x="9971088" y="5030788"/>
          <p14:tracePt t="54063" x="9986963" y="4992688"/>
          <p14:tracePt t="54079" x="9986963" y="4984750"/>
          <p14:tracePt t="54081" x="9994900" y="4960938"/>
          <p14:tracePt t="54085" x="10002838" y="4945063"/>
          <p14:tracePt t="54095" x="10002838" y="4921250"/>
          <p14:tracePt t="54099" x="10002838" y="4913313"/>
          <p14:tracePt t="54115" x="10002838" y="4873625"/>
          <p14:tracePt t="54122" x="10002838" y="4865688"/>
          <p14:tracePt t="54130" x="10002838" y="4841875"/>
          <p14:tracePt t="54137" x="10002838" y="4833938"/>
          <p14:tracePt t="54147" x="10002838" y="4826000"/>
          <p14:tracePt t="54152" x="10002838" y="4802188"/>
          <p14:tracePt t="54167" x="9986963" y="4772025"/>
          <p14:tracePt t="54179" x="9986963" y="4764088"/>
          <p14:tracePt t="54183" x="9979025" y="4748213"/>
          <p14:tracePt t="54190" x="9979025" y="4740275"/>
          <p14:tracePt t="54198" x="9979025" y="4732338"/>
          <p14:tracePt t="54204" x="9979025" y="4716463"/>
          <p14:tracePt t="54215" x="9979025" y="4708525"/>
          <p14:tracePt t="54219" x="9971088" y="4700588"/>
          <p14:tracePt t="54230" x="9963150" y="4684713"/>
          <p14:tracePt t="54234" x="9955213" y="4676775"/>
          <p14:tracePt t="54247" x="9947275" y="4668838"/>
          <p14:tracePt t="54249" x="9947275" y="4660900"/>
          <p14:tracePt t="54258" x="9931400" y="4652963"/>
          <p14:tracePt t="54272" x="9923463" y="4652963"/>
          <p14:tracePt t="54281" x="9907588" y="4645025"/>
          <p14:tracePt t="54297" x="9899650" y="4645025"/>
          <p14:tracePt t="54302" x="9891713" y="4645025"/>
          <p14:tracePt t="54315" x="9875838" y="4645025"/>
          <p14:tracePt t="54325" x="9853613" y="4645025"/>
          <p14:tracePt t="54340" x="9845675" y="4645025"/>
          <p14:tracePt t="54348" x="9813925" y="4645025"/>
          <p14:tracePt t="54354" x="9805988" y="4645025"/>
          <p14:tracePt t="54371" x="9798050" y="4645025"/>
          <p14:tracePt t="54374" x="9790113" y="4645025"/>
          <p14:tracePt t="54381" x="9742488" y="4645025"/>
          <p14:tracePt t="54384" x="9726613" y="4660900"/>
          <p14:tracePt t="54396" x="9718675" y="4660900"/>
          <p14:tracePt t="54399" x="9710738" y="4668838"/>
          <p14:tracePt t="54407" x="9686925" y="4684713"/>
          <p14:tracePt t="54416" x="9686925" y="4692650"/>
          <p14:tracePt t="54422" x="9671050" y="4700588"/>
          <p14:tracePt t="54430" x="9663113" y="4724400"/>
          <p14:tracePt t="54437" x="9632950" y="4748213"/>
          <p14:tracePt t="54447" x="9632950" y="4756150"/>
          <p14:tracePt t="54465" x="9609138" y="4818063"/>
          <p14:tracePt t="54469" x="9609138" y="4841875"/>
          <p14:tracePt t="54481" x="9609138" y="4849813"/>
          <p14:tracePt t="54484" x="9601200" y="4873625"/>
          <p14:tracePt t="54490" x="9601200" y="4905375"/>
          <p14:tracePt t="54497" x="9601200" y="4929188"/>
          <p14:tracePt t="54504" x="9601200" y="4960938"/>
          <p14:tracePt t="54515" x="9601200" y="4984750"/>
          <p14:tracePt t="54519" x="9601200" y="5006975"/>
          <p14:tracePt t="54528" x="9601200" y="5022850"/>
          <p14:tracePt t="54536" x="9601200" y="5062538"/>
          <p14:tracePt t="54546" x="9609138" y="5086350"/>
          <p14:tracePt t="54549" x="9617075" y="5102225"/>
          <p14:tracePt t="54557" x="9625013" y="5126038"/>
          <p14:tracePt t="54565" x="9648825" y="5157788"/>
          <p14:tracePt t="54581" x="9726613" y="5203825"/>
          <p14:tracePt t="54587" x="9798050" y="5235575"/>
          <p14:tracePt t="54597" x="9821863" y="5243513"/>
          <p14:tracePt t="54602" x="9899650" y="5275263"/>
          <p14:tracePt t="54611" x="9963150" y="5299075"/>
          <p14:tracePt t="54617" x="9994900" y="5307013"/>
          <p14:tracePt t="54625" x="10042525" y="5322888"/>
          <p14:tracePt t="54634" x="10072688" y="5330825"/>
          <p14:tracePt t="54648" x="10120313" y="5330825"/>
          <p14:tracePt t="54654" x="10144125" y="5330825"/>
          <p14:tracePt t="54663" x="10167938" y="5330825"/>
          <p14:tracePt t="54669" x="10183813" y="5330825"/>
          <p14:tracePt t="54679" x="10215563" y="5330825"/>
          <p14:tracePt t="54684" x="10247313" y="5314950"/>
          <p14:tracePt t="54699" x="10269538" y="5291138"/>
          <p14:tracePt t="54707" x="10293350" y="5267325"/>
          <p14:tracePt t="54716" x="10309225" y="5259388"/>
          <p14:tracePt t="54722" x="10317163" y="5243513"/>
          <p14:tracePt t="54731" x="10325100" y="5219700"/>
          <p14:tracePt t="54736" x="10333038" y="5195888"/>
          <p14:tracePt t="54747" x="10340975" y="5181600"/>
          <p14:tracePt t="54752" x="10348913" y="5141913"/>
          <p14:tracePt t="54763" x="10356850" y="5118100"/>
          <p14:tracePt t="54767" x="10364788" y="5110163"/>
          <p14:tracePt t="54781" x="10364788" y="5086350"/>
          <p14:tracePt t="54784" x="10364788" y="5062538"/>
          <p14:tracePt t="54789" x="10364788" y="5038725"/>
          <p14:tracePt t="54797" x="10364788" y="5022850"/>
          <p14:tracePt t="54804" x="10364788" y="4999038"/>
          <p14:tracePt t="54814" x="10364788" y="4968875"/>
          <p14:tracePt t="54819" x="10356850" y="4960938"/>
          <p14:tracePt t="54828" x="10340975" y="4953000"/>
          <p14:tracePt t="54834" x="10325100" y="4929188"/>
          <p14:tracePt t="54846" x="10317163" y="4929188"/>
          <p14:tracePt t="54849" x="10293350" y="4921250"/>
          <p14:tracePt t="54857" x="10269538" y="4897438"/>
          <p14:tracePt t="54865" x="10231438" y="4881563"/>
          <p14:tracePt t="54871" x="10223500" y="4881563"/>
          <p14:tracePt t="54882" x="10199688" y="4865688"/>
          <p14:tracePt t="54899" x="10160000" y="4849813"/>
          <p14:tracePt t="54902" x="10136188" y="4841875"/>
          <p14:tracePt t="54915" x="10104438" y="4833938"/>
          <p14:tracePt t="54919" x="10096500" y="4833938"/>
          <p14:tracePt t="54924" x="10080625" y="4826000"/>
          <p14:tracePt t="54932" x="10042525" y="4826000"/>
          <p14:tracePt t="54939" x="10018713" y="4826000"/>
          <p14:tracePt t="54950" x="9994900" y="4826000"/>
          <p14:tracePt t="54954" x="9963150" y="4826000"/>
          <p14:tracePt t="54966" x="9931400" y="4826000"/>
          <p14:tracePt t="54969" x="9915525" y="4826000"/>
          <p14:tracePt t="54979" x="9875838" y="4833938"/>
          <p14:tracePt t="54984" x="9829800" y="4849813"/>
          <p14:tracePt t="54997" x="9805988" y="4857750"/>
          <p14:tracePt t="55000" x="9782175" y="4881563"/>
          <p14:tracePt t="55015" x="9726613" y="4921250"/>
          <p14:tracePt t="55022" x="9718675" y="4929188"/>
          <p14:tracePt t="55033" x="9702800" y="4953000"/>
          <p14:tracePt t="55037" x="9686925" y="4984750"/>
          <p14:tracePt t="55049" x="9678988" y="4984750"/>
          <p14:tracePt t="55052" x="9671050" y="5014913"/>
          <p14:tracePt t="55062" x="9663113" y="5046663"/>
          <p14:tracePt t="55066" x="9663113" y="5062538"/>
          <p14:tracePt t="55074" x="9663113" y="5086350"/>
          <p14:tracePt t="55083" x="9655175" y="5118100"/>
          <p14:tracePt t="55089" x="9655175" y="5157788"/>
          <p14:tracePt t="55098" x="9655175" y="5173663"/>
          <p14:tracePt t="55104" x="9655175" y="5195888"/>
          <p14:tracePt t="55115" x="9655175" y="5219700"/>
          <p14:tracePt t="55120" x="9655175" y="5227638"/>
          <p14:tracePt t="55130" x="9663113" y="5251450"/>
          <p14:tracePt t="55134" x="9671050" y="5275263"/>
          <p14:tracePt t="55145" x="9678988" y="5291138"/>
          <p14:tracePt t="55151" x="9694863" y="5314950"/>
          <p14:tracePt t="55157" x="9718675" y="5330825"/>
          <p14:tracePt t="55167" x="9726613" y="5346700"/>
          <p14:tracePt t="55172" x="9726613" y="5354638"/>
          <p14:tracePt t="55188" x="9782175" y="5386388"/>
          <p14:tracePt t="55200" x="9790113" y="5392738"/>
          <p14:tracePt t="55202" x="9805988" y="5400675"/>
          <p14:tracePt t="55210" x="9821863" y="5400675"/>
          <p14:tracePt t="55218" x="9829800" y="5408613"/>
          <p14:tracePt t="55224" x="9859963" y="5408613"/>
          <p14:tracePt t="55233" x="9899650" y="5416550"/>
          <p14:tracePt t="55242" x="9994900" y="5416550"/>
          <p14:tracePt t="55250" x="10018713" y="5416550"/>
          <p14:tracePt t="55254" x="10058400" y="5400675"/>
          <p14:tracePt t="55265" x="10096500" y="5370513"/>
          <p14:tracePt t="55269" x="10104438" y="5370513"/>
          <p14:tracePt t="55280" x="10128250" y="5354638"/>
          <p14:tracePt t="55284" x="10160000" y="5314950"/>
          <p14:tracePt t="55292" x="10167938" y="5299075"/>
          <p14:tracePt t="55300" x="10191750" y="5259388"/>
          <p14:tracePt t="55307" x="10199688" y="5219700"/>
          <p14:tracePt t="55317" x="10223500" y="5181600"/>
          <p14:tracePt t="55322" x="10231438" y="5165725"/>
          <p14:tracePt t="55331" x="10231438" y="5133975"/>
          <p14:tracePt t="55349" x="10247313" y="5062538"/>
          <p14:tracePt t="55352" x="10247313" y="5014913"/>
          <p14:tracePt t="55363" x="10247313" y="4984750"/>
          <p14:tracePt t="55367" x="10247313" y="4976813"/>
          <p14:tracePt t="55375" x="10247313" y="4913313"/>
          <p14:tracePt t="55382" x="10247313" y="4897438"/>
          <p14:tracePt t="55389" x="10239375" y="4857750"/>
          <p14:tracePt t="55398" x="10231438" y="4849813"/>
          <p14:tracePt t="55408" x="10207625" y="4818063"/>
          <p14:tracePt t="55414" x="10191750" y="4795838"/>
          <p14:tracePt t="55421" x="10183813" y="4787900"/>
          <p14:tracePt t="55429" x="10152063" y="4772025"/>
          <p14:tracePt t="55434" x="10136188" y="4756150"/>
          <p14:tracePt t="55451" x="10080625" y="4732338"/>
          <p14:tracePt t="55468" x="10010775" y="4716463"/>
          <p14:tracePt t="55472" x="10002838" y="4716463"/>
          <p14:tracePt t="55483" x="9971088" y="4716463"/>
          <p14:tracePt t="55486" x="9939338" y="4708525"/>
          <p14:tracePt t="55495" x="9931400" y="4708525"/>
          <p14:tracePt t="55503" x="9899650" y="4708525"/>
          <p14:tracePt t="55513" x="9883775" y="4708525"/>
          <p14:tracePt t="55524" x="9875838" y="4708525"/>
          <p14:tracePt t="55532" x="9859963" y="4708525"/>
          <p14:tracePt t="55539" x="9853613" y="4716463"/>
          <p14:tracePt t="55549" x="9845675" y="4732338"/>
          <p14:tracePt t="55554" x="9829800" y="4748213"/>
          <p14:tracePt t="55564" x="9821863" y="4772025"/>
          <p14:tracePt t="55569" x="9813925" y="4795838"/>
          <p14:tracePt t="55581" x="9790113" y="4826000"/>
          <p14:tracePt t="55584" x="9782175" y="4857750"/>
          <p14:tracePt t="55599" x="9782175" y="4873625"/>
          <p14:tracePt t="55603" x="9774238" y="4913313"/>
          <p14:tracePt t="55606" x="9774238" y="4945063"/>
          <p14:tracePt t="55615" x="9774238" y="4953000"/>
          <p14:tracePt t="55622" x="9774238" y="4984750"/>
          <p14:tracePt t="55633" x="9774238" y="5022850"/>
          <p14:tracePt t="55637" x="9774238" y="5030788"/>
          <p14:tracePt t="55647" x="9774238" y="5062538"/>
          <p14:tracePt t="55652" x="9774238" y="5086350"/>
          <p14:tracePt t="55660" x="9782175" y="5110163"/>
          <p14:tracePt t="55667" x="9790113" y="5118100"/>
          <p14:tracePt t="55674" x="9798050" y="5133975"/>
          <p14:tracePt t="55683" x="9813925" y="5149850"/>
          <p14:tracePt t="55689" x="9821863" y="5157788"/>
          <p14:tracePt t="55700" x="9845675" y="5165725"/>
          <p14:tracePt t="55705" x="9867900" y="5173663"/>
          <p14:tracePt t="55714" x="9883775" y="5181600"/>
          <p14:tracePt t="55719" x="9915525" y="5189538"/>
          <p14:tracePt t="55732" x="9963150" y="5195888"/>
          <p14:tracePt t="55736" x="10002838" y="5211763"/>
          <p14:tracePt t="55742" x="10026650" y="5211763"/>
          <p14:tracePt t="55751" x="10050463" y="5219700"/>
          <p14:tracePt t="55756" x="10088563" y="5219700"/>
          <p14:tracePt t="55766" x="10096500" y="5219700"/>
          <p14:tracePt t="55776" x="10136188" y="5227638"/>
          <p14:tracePt t="55782" x="10183813" y="5227638"/>
          <p14:tracePt t="55787" x="10199688" y="5227638"/>
          <p14:tracePt t="55802" x="10255250" y="5195888"/>
          <p14:tracePt t="55813" x="10277475" y="5181600"/>
          <p14:tracePt t="55817" x="10285413" y="5173663"/>
          <p14:tracePt t="55824" x="10301288" y="5141913"/>
          <p14:tracePt t="55840" x="10317163" y="5102225"/>
          <p14:tracePt t="55848" x="10333038" y="5070475"/>
          <p14:tracePt t="55854" x="10333038" y="5046663"/>
          <p14:tracePt t="55863" x="10333038" y="5030788"/>
          <p14:tracePt t="55869" x="10333038" y="5006975"/>
          <p14:tracePt t="55881" x="10333038" y="4984750"/>
          <p14:tracePt t="55885" x="10333038" y="4968875"/>
          <p14:tracePt t="55891" x="10333038" y="4953000"/>
          <p14:tracePt t="55901" x="10317163" y="4929188"/>
          <p14:tracePt t="55907" x="10301288" y="4905375"/>
          <p14:tracePt t="55917" x="10293350" y="4889500"/>
          <p14:tracePt t="55922" x="10277475" y="4873625"/>
          <p14:tracePt t="55933" x="10269538" y="4857750"/>
          <p14:tracePt t="55951" x="10239375" y="4833938"/>
          <p14:tracePt t="55954" x="10215563" y="4818063"/>
          <p14:tracePt t="55959" x="10191750" y="4810125"/>
          <p14:tracePt t="55967" x="10191750" y="4802188"/>
          <p14:tracePt t="55975" x="10167938" y="4795838"/>
          <p14:tracePt t="55984" x="10136188" y="4787900"/>
          <p14:tracePt t="55989" x="10120313" y="4779963"/>
          <p14:tracePt t="55999" x="10096500" y="4779963"/>
          <p14:tracePt t="56019" x="10058400" y="4772025"/>
          <p14:tracePt t="56023" x="10034588" y="4772025"/>
          <p14:tracePt t="56028" x="10026650" y="4772025"/>
          <p14:tracePt t="56035" x="10010775" y="4772025"/>
          <p14:tracePt t="56042" x="9994900" y="4772025"/>
          <p14:tracePt t="56051" x="9971088" y="4779963"/>
          <p14:tracePt t="56057" x="9955213" y="4787900"/>
          <p14:tracePt t="56066" x="9939338" y="4795838"/>
          <p14:tracePt t="56072" x="9923463" y="4802188"/>
          <p14:tracePt t="56081" x="9883775" y="4833938"/>
          <p14:tracePt t="56087" x="9875838" y="4849813"/>
          <p14:tracePt t="56097" x="9875838" y="4857750"/>
          <p14:tracePt t="56102" x="9867900" y="4897438"/>
          <p14:tracePt t="56110" x="9867900" y="4905375"/>
          <p14:tracePt t="56119" x="9867900" y="4945063"/>
          <p14:tracePt t="56126" x="9867900" y="4984750"/>
          <p14:tracePt t="56135" x="9867900" y="5014913"/>
          <p14:tracePt t="56139" x="9867900" y="5030788"/>
          <p14:tracePt t="56151" x="9867900" y="5054600"/>
          <p14:tracePt t="56154" x="9867900" y="5070475"/>
          <p14:tracePt t="56164" x="9867900" y="5086350"/>
          <p14:tracePt t="56170" x="9867900" y="5102225"/>
          <p14:tracePt t="56181" x="9867900" y="5126038"/>
          <p14:tracePt t="56185" x="9875838" y="5141913"/>
          <p14:tracePt t="56191" x="9883775" y="5173663"/>
          <p14:tracePt t="56199" x="9899650" y="5189538"/>
          <p14:tracePt t="56206" x="9907588" y="5203825"/>
          <p14:tracePt t="56220" x="9915525" y="5211763"/>
          <p14:tracePt t="56222" x="9939338" y="5219700"/>
          <p14:tracePt t="56231" x="9955213" y="5235575"/>
          <p14:tracePt t="56236" x="9963150" y="5235575"/>
          <p14:tracePt t="56250" x="9979025" y="5243513"/>
          <p14:tracePt t="56253" x="10002838" y="5243513"/>
          <p14:tracePt t="56259" x="10018713" y="5251450"/>
          <p14:tracePt t="56266" x="10034588" y="5251450"/>
          <p14:tracePt t="56274" x="10050463" y="5251450"/>
          <p14:tracePt t="56284" x="10072688" y="5251450"/>
          <p14:tracePt t="56289" x="10088563" y="5251450"/>
          <p14:tracePt t="56299" x="10096500" y="5251450"/>
          <p14:tracePt t="56305" x="10120313" y="5251450"/>
          <p14:tracePt t="56319" x="10144125" y="5243513"/>
          <p14:tracePt t="56328" x="10160000" y="5227638"/>
          <p14:tracePt t="56337" x="10183813" y="5211763"/>
          <p14:tracePt t="56342" x="10199688" y="5189538"/>
          <p14:tracePt t="56351" x="10215563" y="5157788"/>
          <p14:tracePt t="56357" x="10223500" y="5141913"/>
          <p14:tracePt t="56367" x="10231438" y="5086350"/>
          <p14:tracePt t="56372" x="10231438" y="5062538"/>
          <p14:tracePt t="56381" x="10231438" y="5014913"/>
          <p14:tracePt t="56387" x="10231438" y="5006975"/>
          <p14:tracePt t="56399" x="10223500" y="4968875"/>
          <p14:tracePt t="56401" x="10199688" y="4929188"/>
          <p14:tracePt t="56410" x="10175875" y="4913313"/>
          <p14:tracePt t="56420" x="10152063" y="4873625"/>
          <p14:tracePt t="56424" x="10112375" y="4841875"/>
          <p14:tracePt t="56436" x="10080625" y="4810125"/>
          <p14:tracePt t="56450" x="10034588" y="4802188"/>
          <p14:tracePt t="56455" x="10018713" y="4802188"/>
          <p14:tracePt t="56467" x="10002838" y="4795838"/>
          <p14:tracePt t="56470" x="9986963" y="4795838"/>
          <p14:tracePt t="56477" x="9955213" y="4795838"/>
          <p14:tracePt t="56492" x="9931400" y="4795838"/>
          <p14:tracePt t="56500" x="9907588" y="4795838"/>
          <p14:tracePt t="56507" x="9891713" y="4795838"/>
          <p14:tracePt t="56517" x="9883775" y="4795838"/>
          <p14:tracePt t="56521" x="9853613" y="4802188"/>
          <p14:tracePt t="56530" x="9837738" y="4810125"/>
          <p14:tracePt t="56539" x="9821863" y="4826000"/>
          <p14:tracePt t="56549" x="9821863" y="4833938"/>
          <p14:tracePt t="56553" x="9813925" y="4841875"/>
          <p14:tracePt t="56560" x="9805988" y="4849813"/>
          <p14:tracePt t="56568" x="9805988" y="4857750"/>
          <p14:tracePt t="56575" x="9805988" y="4873625"/>
          <p14:tracePt t="56583" x="9798050" y="4873625"/>
          <p14:tracePt t="56589" x="9798050" y="4881563"/>
          <p14:tracePt t="56599" x="9798050" y="4897438"/>
          <p14:tracePt t="56604" x="9798050" y="4905375"/>
          <p14:tracePt t="56616" x="9798050" y="4913313"/>
          <p14:tracePt t="56619" x="9798050" y="4921250"/>
          <p14:tracePt t="56627" x="9798050" y="4929188"/>
          <p14:tracePt t="56650" x="9805988" y="4937125"/>
          <p14:tracePt t="56658" x="9821863" y="4953000"/>
          <p14:tracePt t="56668" x="9829800" y="4953000"/>
          <p14:tracePt t="56671" x="9845675" y="4960938"/>
          <p14:tracePt t="56688" x="9891713" y="4968875"/>
          <p14:tracePt t="56711" x="9979025" y="4984750"/>
          <p14:tracePt t="56717" x="10034588" y="4984750"/>
          <p14:tracePt t="56724" x="10088563" y="4984750"/>
          <p14:tracePt t="56735" x="10120313" y="4999038"/>
          <p14:tracePt t="56739" x="10183813" y="4999038"/>
          <p14:tracePt t="56752" x="10261600" y="4999038"/>
          <p14:tracePt t="56755" x="10460038" y="4999038"/>
          <p14:tracePt t="56773" x="10648950" y="4992688"/>
          <p14:tracePt t="56784" x="10782300" y="4960938"/>
          <p14:tracePt t="56808" x="10963275" y="4889500"/>
          <p14:tracePt t="56817" x="10995025" y="4865688"/>
          <p14:tracePt t="56822" x="11002963" y="4826000"/>
          <p14:tracePt t="56832" x="11010900" y="4810125"/>
          <p14:tracePt t="56838" x="11010900" y="4756150"/>
          <p14:tracePt t="56849" x="11010900" y="4716463"/>
          <p14:tracePt t="56854" x="11010900" y="4660900"/>
          <p14:tracePt t="56860" x="11010900" y="4629150"/>
          <p14:tracePt t="56870" x="11010900" y="4583113"/>
          <p14:tracePt t="56874" x="11010900" y="4551363"/>
          <p14:tracePt t="56886" x="11010900" y="4511675"/>
          <p14:tracePt t="56889" x="11010900" y="4487863"/>
          <p14:tracePt t="56900" x="11010900" y="4416425"/>
          <p14:tracePt t="56906" x="11010900" y="4408488"/>
          <p14:tracePt t="56921" x="11010900" y="4394200"/>
          <p14:tracePt t="56927" x="11010900" y="4386263"/>
          <p14:tracePt t="56987" x="11010900" y="4394200"/>
          <p14:tracePt t="56995" x="11010900" y="4402138"/>
          <p14:tracePt t="57002" x="11010900" y="4408488"/>
          <p14:tracePt t="57009" x="11010900" y="4416425"/>
          <p14:tracePt t="57020" x="11010900" y="4432300"/>
          <p14:tracePt t="57025" x="11010900" y="4440238"/>
          <p14:tracePt t="57034" x="11010900" y="4448175"/>
          <p14:tracePt t="57040" x="11018838" y="4456113"/>
          <p14:tracePt t="57051" x="11018838" y="4464050"/>
          <p14:tracePt t="57055" x="11026775" y="4471988"/>
          <p14:tracePt t="57066" x="11034713" y="4479925"/>
          <p14:tracePt t="57071" x="11034713" y="4487863"/>
          <p14:tracePt t="57085" x="11042650" y="4487863"/>
          <p14:tracePt t="57104" x="11050588" y="4487863"/>
          <p14:tracePt t="57131" x="11050588" y="4495800"/>
          <p14:tracePt t="57407" x="11034713" y="4495800"/>
          <p14:tracePt t="57431" x="11026775" y="4495800"/>
          <p14:tracePt t="57437" x="11018838" y="4495800"/>
          <p14:tracePt t="57452" x="11010900" y="4495800"/>
          <p14:tracePt t="57467" x="10995025" y="4495800"/>
          <p14:tracePt t="57474" x="10963275" y="4495800"/>
          <p14:tracePt t="57484" x="10939463" y="4487863"/>
          <p14:tracePt t="57505" x="10853738" y="4464050"/>
          <p14:tracePt t="57513" x="10837863" y="4464050"/>
          <p14:tracePt t="57520" x="10806113" y="4440238"/>
          <p14:tracePt t="57528" x="10782300" y="4432300"/>
          <p14:tracePt t="57535" x="10766425" y="4424363"/>
          <p14:tracePt t="57542" x="10758488" y="4424363"/>
          <p14:tracePt t="57552" x="10742613" y="4416425"/>
          <p14:tracePt t="57557" x="10726738" y="4402138"/>
          <p14:tracePt t="57573" x="10694988" y="4378325"/>
          <p14:tracePt t="57584" x="10656888" y="4362450"/>
          <p14:tracePt t="57588" x="10641013" y="4346575"/>
          <p14:tracePt t="57594" x="10577513" y="4330700"/>
          <p14:tracePt t="57604" x="10498138" y="4291013"/>
          <p14:tracePt t="57609" x="10460038" y="4283075"/>
          <p14:tracePt t="57621" x="10356850" y="4243388"/>
          <p14:tracePt t="57624" x="10277475" y="4213225"/>
          <p14:tracePt t="57637" x="10160000" y="4157663"/>
          <p14:tracePt t="57640" x="10120313" y="4141788"/>
          <p14:tracePt t="57650" x="10018713" y="4102100"/>
          <p14:tracePt t="57654" x="9907588" y="4054475"/>
          <p14:tracePt t="57662" x="9853613" y="4038600"/>
          <p14:tracePt t="57670" x="9726613" y="3992563"/>
          <p14:tracePt t="57681" x="9609138" y="3960813"/>
          <p14:tracePt t="57687" x="9513888" y="3929063"/>
          <p14:tracePt t="57692" x="9372600" y="3897313"/>
          <p14:tracePt t="57702" x="9167813" y="3857625"/>
          <p14:tracePt t="57707" x="8947150" y="3811588"/>
          <p14:tracePt t="57718" x="8867775" y="3795713"/>
          <p14:tracePt t="57721" x="8662988" y="3771900"/>
          <p14:tracePt t="57734" x="8412163" y="3716338"/>
          <p14:tracePt t="57738" x="8316913" y="3708400"/>
          <p14:tracePt t="57745" x="8112125" y="3660775"/>
          <p14:tracePt t="57753" x="7899400" y="3636963"/>
          <p14:tracePt t="57760" x="7835900" y="3622675"/>
          <p14:tracePt t="57773" x="7639050" y="3606800"/>
          <p14:tracePt t="57777" x="7481888" y="3598863"/>
          <p14:tracePt t="57784" x="7404100" y="3598863"/>
          <p14:tracePt t="57791" x="7229475" y="3582988"/>
          <p14:tracePt t="57799" x="7072313" y="3582988"/>
          <p14:tracePt t="57806" x="6962775" y="3582988"/>
          <p14:tracePt t="57813" x="6867525" y="3582988"/>
          <p14:tracePt t="57822" x="6710363" y="3590925"/>
          <p14:tracePt t="57827" x="6600825" y="3614738"/>
          <p14:tracePt t="57837" x="6537325" y="3622675"/>
          <p14:tracePt t="57852" x="6229350" y="3732213"/>
          <p14:tracePt t="57858" x="6080125" y="3771900"/>
          <p14:tracePt t="57867" x="6040438" y="3803650"/>
          <p14:tracePt t="57872" x="5938838" y="3849688"/>
          <p14:tracePt t="57883" x="5883275" y="3905250"/>
          <p14:tracePt t="57888" x="5867400" y="3944938"/>
          <p14:tracePt t="57894" x="5827713" y="4016375"/>
          <p14:tracePt t="57907" x="5781675" y="4070350"/>
          <p14:tracePt t="57910" x="5773738" y="4102100"/>
          <p14:tracePt t="57920" x="5741988" y="4165600"/>
          <p14:tracePt t="57925" x="5694363" y="4259263"/>
          <p14:tracePt t="57933" x="5686425" y="4298950"/>
          <p14:tracePt t="57940" x="5662613" y="4370388"/>
          <p14:tracePt t="57954" x="5638800" y="4448175"/>
          <p14:tracePt t="57956" x="5638800" y="4479925"/>
          <p14:tracePt t="57962" x="5630863" y="4527550"/>
          <p14:tracePt t="57971" x="5614988" y="4591050"/>
          <p14:tracePt t="57977" x="5614988" y="4652963"/>
          <p14:tracePt t="57988" x="5614988" y="4676775"/>
          <p14:tracePt t="57992" x="5614988" y="4740275"/>
          <p14:tracePt t="58018" x="5614988" y="4889500"/>
          <p14:tracePt t="58023" x="5630863" y="4960938"/>
          <p14:tracePt t="58038" x="5646738" y="5046663"/>
          <p14:tracePt t="58044" x="5718175" y="5181600"/>
          <p14:tracePt t="58053" x="5765800" y="5251450"/>
          <p14:tracePt t="58059" x="5803900" y="5291138"/>
          <p14:tracePt t="58068" x="5883275" y="5378450"/>
          <p14:tracePt t="58074" x="5922963" y="5424488"/>
          <p14:tracePt t="58084" x="5978525" y="5464175"/>
          <p14:tracePt t="58089" x="6080125" y="5559425"/>
          <p14:tracePt t="58106" x="6245225" y="5676900"/>
          <p14:tracePt t="58112" x="6340475" y="5740400"/>
          <p14:tracePt t="58120" x="6473825" y="5826125"/>
          <p14:tracePt t="58129" x="6545263" y="5873750"/>
          <p14:tracePt t="58138" x="6662738" y="5937250"/>
          <p14:tracePt t="58142" x="6781800" y="5983288"/>
          <p14:tracePt t="58154" x="6923088" y="6054725"/>
          <p14:tracePt t="58173" x="7104063" y="6086475"/>
          <p14:tracePt t="58174" x="7229475" y="6102350"/>
          <p14:tracePt t="58179" x="7372350" y="6110288"/>
          <p14:tracePt t="58188" x="7434263" y="6110288"/>
          <p14:tracePt t="58194" x="7593013" y="6142038"/>
          <p14:tracePt t="58202" x="7813675" y="6157913"/>
          <p14:tracePt t="58211" x="7907338" y="6165850"/>
          <p14:tracePt t="58221" x="8293100" y="6203950"/>
          <p14:tracePt t="58224" x="8758238" y="6243638"/>
          <p14:tracePt t="58234" x="8915400" y="6259513"/>
          <p14:tracePt t="58240" x="9293225" y="6275388"/>
          <p14:tracePt t="58251" x="9655175" y="6291263"/>
          <p14:tracePt t="58254" x="9750425" y="6291263"/>
          <p14:tracePt t="58263" x="9923463" y="6291263"/>
          <p14:tracePt t="58270" x="10034588" y="6291263"/>
          <p14:tracePt t="58277" x="10160000" y="6259513"/>
          <p14:tracePt t="58285" x="10215563" y="6251575"/>
          <p14:tracePt t="58292" x="10309225" y="6227763"/>
          <p14:tracePt t="58303" x="10428288" y="6188075"/>
          <p14:tracePt t="58517" x="11255375" y="5133975"/>
          <p14:tracePt t="58524" x="11207750" y="5078413"/>
          <p14:tracePt t="58531" x="11176000" y="5022850"/>
          <p14:tracePt t="58539" x="11144250" y="4976813"/>
          <p14:tracePt t="58547" x="11080750" y="4889500"/>
          <p14:tracePt t="58556" x="11050588" y="4849813"/>
          <p14:tracePt t="58564" x="10963275" y="4764088"/>
          <p14:tracePt t="58573" x="10875963" y="4676775"/>
          <p14:tracePt t="58577" x="10837863" y="4645025"/>
          <p14:tracePt t="58588" x="10742613" y="4551363"/>
          <p14:tracePt t="58592" x="10625138" y="4464050"/>
          <p14:tracePt t="58601" x="10521950" y="4386263"/>
          <p14:tracePt t="58607" x="10452100" y="4338638"/>
          <p14:tracePt t="58618" x="10333038" y="4259263"/>
          <p14:tracePt t="58622" x="10215563" y="4181475"/>
          <p14:tracePt t="58630" x="10175875" y="4149725"/>
          <p14:tracePt t="58639" x="10064750" y="4102100"/>
          <p14:tracePt t="58644" x="9979025" y="4062413"/>
          <p14:tracePt t="58653" x="9923463" y="4030663"/>
          <p14:tracePt t="58659" x="9867900" y="4008438"/>
          <p14:tracePt t="58671" x="9790113" y="3984625"/>
          <p14:tracePt t="58674" x="9702800" y="3952875"/>
          <p14:tracePt t="58684" x="9663113" y="3929063"/>
          <p14:tracePt t="58689" x="9561513" y="3905250"/>
          <p14:tracePt t="58704" x="9466263" y="3881438"/>
          <p14:tracePt t="58707" x="9436100" y="3881438"/>
          <p14:tracePt t="58712" x="9332913" y="3857625"/>
          <p14:tracePt t="58720" x="9223375" y="3849688"/>
          <p14:tracePt t="58727" x="9183688" y="3849688"/>
          <p14:tracePt t="58737" x="9088438" y="3849688"/>
          <p14:tracePt t="58742" x="8994775" y="3849688"/>
          <p14:tracePt t="58753" x="8931275" y="3849688"/>
          <p14:tracePt t="58756" x="8875713" y="3849688"/>
          <p14:tracePt t="58771" x="8750300" y="3849688"/>
          <p14:tracePt t="58773" x="8655050" y="3865563"/>
          <p14:tracePt t="58779" x="8616950" y="3873500"/>
          <p14:tracePt t="58787" x="8505825" y="3913188"/>
          <p14:tracePt t="58794" x="8396288" y="3937000"/>
          <p14:tracePt t="58804" x="8340725" y="3944938"/>
          <p14:tracePt t="58809" x="8215313" y="3984625"/>
          <p14:tracePt t="58820" x="8112125" y="4022725"/>
          <p14:tracePt t="58826" x="8002588" y="4062413"/>
          <p14:tracePt t="58837" x="7947025" y="4078288"/>
          <p14:tracePt t="58842" x="7843838" y="4133850"/>
          <p14:tracePt t="58847" x="7742238" y="4165600"/>
          <p14:tracePt t="58856" x="7718425" y="4181475"/>
          <p14:tracePt t="58862" x="7631113" y="4213225"/>
          <p14:tracePt t="58871" x="7545388" y="4243388"/>
          <p14:tracePt t="58877" x="7473950" y="4283075"/>
          <p14:tracePt t="58887" x="7412038" y="4306888"/>
          <p14:tracePt t="58892" x="7308850" y="4330700"/>
          <p14:tracePt t="58905" x="7245350" y="4362450"/>
          <p14:tracePt t="58909" x="7207250" y="4386263"/>
          <p14:tracePt t="58919" x="7151688" y="4402138"/>
          <p14:tracePt t="58922" x="7119938" y="4432300"/>
          <p14:tracePt t="58930" x="7112000" y="4432300"/>
          <p14:tracePt t="58938" x="7088188" y="4456113"/>
          <p14:tracePt t="58944" x="7064375" y="4479925"/>
          <p14:tracePt t="58954" x="7032625" y="4511675"/>
          <p14:tracePt t="58959" x="7010400" y="4535488"/>
          <p14:tracePt t="58971" x="6978650" y="4583113"/>
          <p14:tracePt t="58975" x="6962775" y="4605338"/>
          <p14:tracePt t="58988" x="6946900" y="4629150"/>
          <p14:tracePt t="58990" x="6923088" y="4668838"/>
          <p14:tracePt t="58997" x="6891338" y="4724400"/>
          <p14:tracePt t="59020" x="6867525" y="4779963"/>
          <p14:tracePt t="59025" x="6843713" y="4833938"/>
          <p14:tracePt t="59028" x="6843713" y="4857750"/>
          <p14:tracePt t="59037" x="6835775" y="4905375"/>
          <p14:tracePt t="59044" x="6835775" y="4953000"/>
          <p14:tracePt t="59052" x="6835775" y="5014913"/>
          <p14:tracePt t="59057" x="6835775" y="5046663"/>
          <p14:tracePt t="59065" x="6835775" y="5094288"/>
          <p14:tracePt t="59075" x="6835775" y="5141913"/>
          <p14:tracePt t="59079" x="6843713" y="5181600"/>
          <p14:tracePt t="59088" x="6851650" y="5227638"/>
          <p14:tracePt t="59105" x="6899275" y="5322888"/>
          <p14:tracePt t="59111" x="6970713" y="5408613"/>
          <p14:tracePt t="59119" x="7040563" y="5456238"/>
          <p14:tracePt t="59125" x="7112000" y="5495925"/>
          <p14:tracePt t="59136" x="7199313" y="5527675"/>
          <p14:tracePt t="59139" x="7316788" y="5589588"/>
          <p14:tracePt t="59147" x="7442200" y="5645150"/>
          <p14:tracePt t="59156" x="7497763" y="5668963"/>
          <p14:tracePt t="59174" x="7867650" y="5764213"/>
          <p14:tracePt t="59177" x="8026400" y="5802313"/>
          <p14:tracePt t="59188" x="8096250" y="5818188"/>
          <p14:tracePt t="59192" x="8223250" y="5849938"/>
          <p14:tracePt t="59202" x="8277225" y="5865813"/>
          <p14:tracePt t="59207" x="8434388" y="5889625"/>
          <p14:tracePt t="59214" x="8593138" y="5929313"/>
          <p14:tracePt t="59224" x="8718550" y="5945188"/>
          <p14:tracePt t="59230" x="8789988" y="5953125"/>
          <p14:tracePt t="59238" x="8939213" y="5953125"/>
          <p14:tracePt t="59245" x="9080500" y="5969000"/>
          <p14:tracePt t="59254" x="9151938" y="5969000"/>
          <p14:tracePt t="59259" x="9269413" y="5969000"/>
          <p14:tracePt t="59269" x="9388475" y="5961063"/>
          <p14:tracePt t="59275" x="9412288" y="5953125"/>
          <p14:tracePt t="59286" x="9521825" y="5929313"/>
          <p14:tracePt t="59298" x="9734550" y="5842000"/>
          <p14:tracePt t="59312" x="9923463" y="5772150"/>
          <p14:tracePt t="59323" x="10064750" y="5716588"/>
          <p14:tracePt t="59327" x="10120313" y="5692775"/>
          <p14:tracePt t="59337" x="10255250" y="5629275"/>
          <p14:tracePt t="59343" x="10340975" y="5567363"/>
          <p14:tracePt t="59352" x="10380663" y="5535613"/>
          <p14:tracePt t="59357" x="10466388" y="5432425"/>
          <p14:tracePt t="59389" x="10529888" y="5133975"/>
          <p14:tracePt t="59394" x="10521950" y="5038725"/>
          <p14:tracePt t="59405" x="10514013" y="4992688"/>
          <p14:tracePt t="59410" x="10474325" y="4889500"/>
          <p14:tracePt t="59420" x="10420350" y="4772025"/>
          <p14:tracePt t="59424" x="10404475" y="4732338"/>
          <p14:tracePt t="59438" x="10364788" y="4652963"/>
          <p14:tracePt t="59441" x="10333038" y="4567238"/>
          <p14:tracePt t="59447" x="10325100" y="4543425"/>
          <p14:tracePt t="59456" x="10301288" y="4511675"/>
          <p14:tracePt t="59462" x="10277475" y="4464050"/>
          <p14:tracePt t="59472" x="10247313" y="4424363"/>
          <p14:tracePt t="59477" x="10223500" y="4394200"/>
          <p14:tracePt t="59486" x="10207625" y="4362450"/>
          <p14:tracePt t="59492" x="10160000" y="4298950"/>
          <p14:tracePt t="59506" x="10136188" y="4275138"/>
          <p14:tracePt t="59508" x="10088563" y="4219575"/>
          <p14:tracePt t="59515" x="9971088" y="4094163"/>
          <p14:tracePt t="59523" x="9931400" y="4070350"/>
          <p14:tracePt t="59529" x="9798050" y="4000500"/>
          <p14:tracePt t="59539" x="9648825" y="3937000"/>
          <p14:tracePt t="59544" x="9537700" y="3873500"/>
          <p14:tracePt t="59555" x="9466263" y="3849688"/>
          <p14:tracePt t="59559" x="9301163" y="3779838"/>
          <p14:tracePt t="59576" x="9088438" y="3692525"/>
          <p14:tracePt t="59586" x="8970963" y="3652838"/>
          <p14:tracePt t="59590" x="8843963" y="3614738"/>
          <p14:tracePt t="59597" x="8774113" y="3606800"/>
          <p14:tracePt t="59608" x="8662988" y="3575050"/>
          <p14:tracePt t="59612" x="8569325" y="3567113"/>
          <p14:tracePt t="59623" x="8450263" y="3551238"/>
          <p14:tracePt t="59627" x="8420100" y="3551238"/>
          <p14:tracePt t="59639" x="8316913" y="3551238"/>
          <p14:tracePt t="59642" x="8199438" y="3551238"/>
          <p14:tracePt t="59655" x="8143875" y="3551238"/>
          <p14:tracePt t="59658" x="8018463" y="3551238"/>
          <p14:tracePt t="59664" x="7891463" y="3551238"/>
          <p14:tracePt t="59672" x="7843838" y="3551238"/>
          <p14:tracePt t="59679" x="7686675" y="3551238"/>
          <p14:tracePt t="59687" x="7577138" y="3551238"/>
          <p14:tracePt t="59694" x="7434263" y="3559175"/>
          <p14:tracePt t="59705" x="7404100" y="3559175"/>
          <p14:tracePt t="59709" x="7324725" y="3582988"/>
          <p14:tracePt t="59720" x="7277100" y="3598863"/>
          <p14:tracePt t="59724" x="7261225" y="3606800"/>
          <p14:tracePt t="59732" x="7207250" y="3636963"/>
          <p14:tracePt t="59740" x="7151688" y="3668713"/>
          <p14:tracePt t="59747" x="7135813" y="3692525"/>
          <p14:tracePt t="59756" x="7096125" y="3732213"/>
          <p14:tracePt t="59764" x="7056438" y="3771900"/>
          <p14:tracePt t="59773" x="7010400" y="3825875"/>
          <p14:tracePt t="59777" x="6978650" y="3857625"/>
          <p14:tracePt t="59787" x="6923088" y="3913188"/>
          <p14:tracePt t="59792" x="6891338" y="3952875"/>
          <p14:tracePt t="59803" x="6875463" y="3992563"/>
          <p14:tracePt t="59809" x="6843713" y="4030663"/>
          <p14:tracePt t="59814" x="6819900" y="4070350"/>
          <p14:tracePt t="59824" x="6811963" y="4102100"/>
          <p14:tracePt t="59829" x="6781800" y="4165600"/>
          <p14:tracePt t="59842" x="6757988" y="4227513"/>
          <p14:tracePt t="59845" x="6734175" y="4298950"/>
          <p14:tracePt t="59857" x="6726238" y="4338638"/>
          <p14:tracePt t="59859" x="6718300" y="4416425"/>
          <p14:tracePt t="59870" x="6702425" y="4511675"/>
          <p14:tracePt t="59879" x="6702425" y="4535488"/>
          <p14:tracePt t="59882" x="6702425" y="4613275"/>
          <p14:tracePt t="59890" x="6702425" y="4692650"/>
          <p14:tracePt t="59906" x="6702425" y="4779963"/>
          <p14:tracePt t="59912" x="6742113" y="4857750"/>
          <p14:tracePt t="59922" x="6765925" y="4929188"/>
          <p14:tracePt t="59927" x="6811963" y="5014913"/>
          <p14:tracePt t="59938" x="6883400" y="5086350"/>
          <p14:tracePt t="59942" x="6978650" y="5165725"/>
          <p14:tracePt t="59953" x="7016750" y="5181600"/>
          <p14:tracePt t="59957" x="7127875" y="5243513"/>
          <p14:tracePt t="59966" x="7245350" y="5299075"/>
          <p14:tracePt t="59977" x="7285038" y="5314950"/>
          <p14:tracePt t="59980" x="7412038" y="5370513"/>
          <p14:tracePt t="59989" x="7545388" y="5424488"/>
          <p14:tracePt t="59994" x="7654925" y="5456238"/>
          <p14:tracePt t="60006" x="7758113" y="5495925"/>
          <p14:tracePt t="60010" x="7962900" y="5543550"/>
          <p14:tracePt t="60022" x="8151813" y="5583238"/>
          <p14:tracePt t="60026" x="8237538" y="5605463"/>
          <p14:tracePt t="60038" x="8505825" y="5653088"/>
          <p14:tracePt t="60040" x="8774113" y="5676900"/>
          <p14:tracePt t="60048" x="8883650" y="5676900"/>
          <p14:tracePt t="60058" x="9120188" y="5676900"/>
          <p14:tracePt t="60062" x="9317038" y="5676900"/>
          <p14:tracePt t="60075" x="9545638" y="5676900"/>
          <p14:tracePt t="60077" x="9609138" y="5676900"/>
          <p14:tracePt t="60086" x="9805988" y="5653088"/>
          <p14:tracePt t="60092" x="9994900" y="5605463"/>
          <p14:tracePt t="60106" x="10064750" y="5589588"/>
          <p14:tracePt t="60108" x="10231438" y="5519738"/>
          <p14:tracePt t="60115" x="10333038" y="5456238"/>
          <p14:tracePt t="60124" x="10388600" y="5392738"/>
          <p14:tracePt t="60140" x="10466388" y="5307013"/>
          <p14:tracePt t="60144" x="10585450" y="5062538"/>
          <p14:tracePt t="60154" x="10593388" y="5006975"/>
          <p14:tracePt t="60160" x="10617200" y="4881563"/>
          <p14:tracePt t="60172" x="10617200" y="4756150"/>
          <p14:tracePt t="60175" x="10617200" y="4708525"/>
          <p14:tracePt t="60183" x="10617200" y="4567238"/>
          <p14:tracePt t="60190" x="10561638" y="4432300"/>
          <p14:tracePt t="60197" x="10529888" y="4394200"/>
          <p14:tracePt t="60207" x="10436225" y="4259263"/>
          <p14:tracePt t="60212" x="10277475" y="4110038"/>
          <p14:tracePt t="60221" x="10112375" y="4008438"/>
          <p14:tracePt t="60227" x="10002838" y="3944938"/>
          <p14:tracePt t="60239" x="9829800" y="3857625"/>
          <p14:tracePt t="60250" x="9482138" y="3748088"/>
          <p14:tracePt t="60259" x="9285288" y="3724275"/>
          <p14:tracePt t="60264" x="9151938" y="3708400"/>
          <p14:tracePt t="60274" x="9088438" y="3708400"/>
          <p14:tracePt t="60279" x="8931275" y="3708400"/>
          <p14:tracePt t="60291" x="8837613" y="3708400"/>
          <p14:tracePt t="60295" x="8742363" y="3740150"/>
          <p14:tracePt t="60306" x="8726488" y="3748088"/>
          <p14:tracePt t="60309" x="8647113" y="3779838"/>
          <p14:tracePt t="60321" x="8577263" y="3811588"/>
          <p14:tracePt t="60324" x="8537575" y="3841750"/>
          <p14:tracePt t="60332" x="8450263" y="3889375"/>
          <p14:tracePt t="60340" x="8396288" y="3937000"/>
          <p14:tracePt t="60347" x="8340725" y="3984625"/>
          <p14:tracePt t="60356" x="8269288" y="4030663"/>
          <p14:tracePt t="60362" x="8207375" y="4086225"/>
          <p14:tracePt t="60373" x="8120063" y="4149725"/>
          <p14:tracePt t="60377" x="8096250" y="4181475"/>
          <p14:tracePt t="60384" x="7994650" y="4283075"/>
          <p14:tracePt t="60392" x="7947025" y="4338638"/>
          <p14:tracePt t="60400" x="7939088" y="4362450"/>
          <p14:tracePt t="60409" x="7915275" y="4416425"/>
          <p14:tracePt t="60414" x="7883525" y="4471988"/>
          <p14:tracePt t="60423" x="7883525" y="4495800"/>
          <p14:tracePt t="60430" x="7859713" y="4567238"/>
          <p14:tracePt t="60439" x="7851775" y="4621213"/>
          <p14:tracePt t="60444" x="7851775" y="4684713"/>
          <p14:tracePt t="60453" x="7851775" y="4732338"/>
          <p14:tracePt t="60474" x="7851775" y="4921250"/>
          <p14:tracePt t="60476" x="7883525" y="5022850"/>
          <p14:tracePt t="60482" x="7899400" y="5062538"/>
          <p14:tracePt t="60490" x="7962900" y="5181600"/>
          <p14:tracePt t="60498" x="8010525" y="5219700"/>
          <p14:tracePt t="60506" x="8128000" y="5322888"/>
          <p14:tracePt t="60512" x="8261350" y="5416550"/>
          <p14:tracePt t="60523" x="8412163" y="5519738"/>
          <p14:tracePt t="60527" x="8474075" y="5559425"/>
          <p14:tracePt t="60537" x="8585200" y="5613400"/>
          <p14:tracePt t="60543" x="8734425" y="5692775"/>
          <p14:tracePt t="60549" x="8805863" y="5716588"/>
          <p14:tracePt t="60558" x="8931275" y="5772150"/>
          <p14:tracePt t="60565" x="9080500" y="5810250"/>
          <p14:tracePt t="60573" x="9175750" y="5834063"/>
          <p14:tracePt t="60579" x="9293225" y="5857875"/>
          <p14:tracePt t="60591" x="9436100" y="5873750"/>
          <p14:tracePt t="60594" x="9561513" y="5873750"/>
          <p14:tracePt t="60610" x="9702800" y="5865813"/>
          <p14:tracePt t="60620" x="9774238" y="5834063"/>
          <p14:tracePt t="60625" x="9798050" y="5818188"/>
          <p14:tracePt t="60634" x="9837738" y="5772150"/>
          <p14:tracePt t="60640" x="9875838" y="5708650"/>
          <p14:tracePt t="60647" x="9875838" y="5676900"/>
          <p14:tracePt t="60663" x="9883775" y="5559425"/>
          <p14:tracePt t="60671" x="9883775" y="5464175"/>
          <p14:tracePt t="60677" x="9883775" y="5416550"/>
          <p14:tracePt t="60687" x="9883775" y="5307013"/>
          <p14:tracePt t="60692" x="9845675" y="5189538"/>
          <p14:tracePt t="60700" x="9813925" y="5133975"/>
          <p14:tracePt t="60707" x="9702800" y="5014913"/>
          <p14:tracePt t="60716" x="9577388" y="4873625"/>
          <p14:tracePt t="60724" x="9537700" y="4833938"/>
          <p14:tracePt t="60729" x="9372600" y="4700588"/>
          <p14:tracePt t="60740" x="9144000" y="4519613"/>
          <p14:tracePt t="60744" x="8891588" y="4378325"/>
          <p14:tracePt t="60756" x="8805863" y="4346575"/>
          <p14:tracePt t="60759" x="8593138" y="4235450"/>
          <p14:tracePt t="60767" x="8364538" y="4173538"/>
          <p14:tracePt t="60776" x="8215313" y="4117975"/>
          <p14:tracePt t="60783" x="7994650" y="4070350"/>
          <p14:tracePt t="60792" x="7742238" y="4022725"/>
          <p14:tracePt t="60797" x="7678738" y="4022725"/>
          <p14:tracePt t="60809" x="7537450" y="4022725"/>
          <p14:tracePt t="60812" x="7473950" y="4022725"/>
          <p14:tracePt t="60821" x="7380288" y="4022725"/>
          <p14:tracePt t="60828" x="7356475" y="4030663"/>
          <p14:tracePt t="60838" x="7332663" y="4062413"/>
          <p14:tracePt t="60842" x="7316788" y="4078288"/>
          <p14:tracePt t="60850" x="7308850" y="4086225"/>
          <p14:tracePt t="60858" x="7300913" y="4102100"/>
          <p14:tracePt t="60864" x="7285038" y="4125913"/>
          <p14:tracePt t="60873" x="7285038" y="4141788"/>
          <p14:tracePt t="60879" x="7277100" y="4165600"/>
          <p14:tracePt t="60889" x="7277100" y="4181475"/>
          <p14:tracePt t="60896" x="7277100" y="4197350"/>
          <p14:tracePt t="60906" x="7277100" y="4219575"/>
          <p14:tracePt t="60909" x="7277100" y="4227513"/>
          <p14:tracePt t="60917" x="7277100" y="4251325"/>
          <p14:tracePt t="60926" x="7277100" y="4259263"/>
          <p14:tracePt t="60932" x="7277100" y="4275138"/>
          <p14:tracePt t="60940" x="7277100" y="4291013"/>
          <p14:tracePt t="60947" x="7285038" y="4291013"/>
          <p14:tracePt t="60957" x="7285038" y="4306888"/>
          <p14:tracePt t="60962" x="7300913" y="4322763"/>
          <p14:tracePt t="60971" x="7308850" y="4338638"/>
          <p14:tracePt t="60977" x="7324725" y="4354513"/>
          <p14:tracePt t="60988" x="7324725" y="4362450"/>
          <p14:tracePt t="60992" x="7332663" y="4378325"/>
          <p14:tracePt t="60999" x="7332663" y="4386263"/>
          <p14:tracePt t="61010" x="7332663" y="4402138"/>
          <p14:tracePt t="61024" x="7332663" y="4424363"/>
          <p14:tracePt t="61029" x="7324725" y="4440238"/>
          <p14:tracePt t="61043" x="7300913" y="4464050"/>
          <p14:tracePt t="61045" x="7292975" y="4471988"/>
          <p14:tracePt t="61055" x="7245350" y="4511675"/>
          <p14:tracePt t="61059" x="7175500" y="4543425"/>
          <p14:tracePt t="61067" x="7104063" y="4591050"/>
          <p14:tracePt t="61075" x="7064375" y="4613275"/>
          <p14:tracePt t="61082" x="6986588" y="4645025"/>
          <p14:tracePt t="61094" x="6915150" y="4684713"/>
          <p14:tracePt t="61097" x="6883400" y="4692650"/>
          <p14:tracePt t="61107" x="6811963" y="4724400"/>
          <p14:tracePt t="61112" x="6742113" y="4756150"/>
          <p14:tracePt t="61124" x="6718300" y="4779963"/>
          <p14:tracePt t="61126" x="6662738" y="4795838"/>
          <p14:tracePt t="61138" x="6607175" y="4818063"/>
          <p14:tracePt t="61143" x="6592888" y="4833938"/>
          <p14:tracePt t="61150" x="6584950" y="4833938"/>
          <p14:tracePt t="61157" x="6577013" y="4849813"/>
          <p14:tracePt t="61165" x="6569075" y="4857750"/>
          <p14:tracePt t="61174" x="6561138" y="4865688"/>
          <p14:tracePt t="61179" x="6553200" y="4865688"/>
          <p14:tracePt t="61207" x="6545263" y="4865688"/>
          <p14:tracePt t="61210" x="6545263" y="4873625"/>
          <p14:tracePt t="64051" x="6529388" y="4833938"/>
          <p14:tracePt t="64053" x="6457950" y="4732338"/>
          <p14:tracePt t="64057" x="6292850" y="4519613"/>
          <p14:tracePt t="64059" x="4733925" y="3275013"/>
          <p14:tracePt t="64067" x="4662488" y="3243263"/>
          <p14:tracePt t="64077" x="4497388" y="3189288"/>
          <p14:tracePt t="64082" x="4364038" y="3117850"/>
          <p14:tracePt t="64095" x="4308475" y="3086100"/>
          <p14:tracePt t="64097" x="4181475" y="3062288"/>
          <p14:tracePt t="64112" x="3992563" y="3024188"/>
          <p14:tracePt t="64119" x="3843338" y="3000375"/>
          <p14:tracePt t="64128" x="3686175" y="2968625"/>
          <p14:tracePt t="64134" x="3622675" y="2960688"/>
          <p14:tracePt t="64144" x="3513138" y="2944813"/>
          <p14:tracePt t="64150" x="3433763" y="2944813"/>
          <p14:tracePt t="64157" x="3394075" y="2944813"/>
          <p14:tracePt t="64165" x="3386138" y="2944813"/>
          <p14:tracePt t="64292" x="3402013" y="2944813"/>
          <p14:tracePt t="64299" x="3409950" y="2936875"/>
          <p14:tracePt t="64307" x="3417888" y="2936875"/>
          <p14:tracePt t="64353" x="3425825" y="2936875"/>
          <p14:tracePt t="67305" x="3425825" y="2952750"/>
          <p14:tracePt t="67308" x="3425825" y="2992438"/>
          <p14:tracePt t="67310" x="3425825" y="3008313"/>
          <p14:tracePt t="67315" x="3425825" y="3070225"/>
          <p14:tracePt t="67331" x="3425825" y="3078163"/>
          <p14:tracePt t="67480" x="3449638" y="3062288"/>
          <p14:tracePt t="67486" x="3481388" y="3038475"/>
          <p14:tracePt t="67496" x="3497263" y="3024188"/>
          <p14:tracePt t="67502" x="3521075" y="2984500"/>
          <p14:tracePt t="67510" x="3552825" y="2936875"/>
          <p14:tracePt t="67517" x="3582988" y="2921000"/>
          <p14:tracePt t="67525" x="3622675" y="2873375"/>
          <p14:tracePt t="67533" x="3654425" y="2827338"/>
          <p14:tracePt t="67539" x="3670300" y="2803525"/>
          <p14:tracePt t="67552" x="3686175" y="2763838"/>
          <p14:tracePt t="67555" x="3733800" y="2708275"/>
          <p14:tracePt t="67565" x="3763963" y="2668588"/>
          <p14:tracePt t="67569" x="3771900" y="2652713"/>
          <p14:tracePt t="67577" x="3779838" y="2638425"/>
          <p14:tracePt t="67584" x="3795713" y="2622550"/>
          <p14:tracePt t="67592" x="3795713" y="2614613"/>
          <p14:tracePt t="67698" x="3795713" y="2622550"/>
          <p14:tracePt t="67704" x="3795713" y="2630488"/>
          <p14:tracePt t="67713" x="3779838" y="2652713"/>
          <p14:tracePt t="67719" x="3763963" y="2684463"/>
          <p14:tracePt t="67727" x="3757613" y="2708275"/>
          <p14:tracePt t="67734" x="3741738" y="2747963"/>
          <p14:tracePt t="67742" x="3717925" y="2803525"/>
          <p14:tracePt t="67751" x="3709988" y="2827338"/>
          <p14:tracePt t="67757" x="3678238" y="2897188"/>
          <p14:tracePt t="67767" x="3662363" y="3000375"/>
          <p14:tracePt t="67772" x="3654425" y="3032125"/>
          <p14:tracePt t="67783" x="3646488" y="3086100"/>
          <p14:tracePt t="67787" x="3622675" y="3181350"/>
          <p14:tracePt t="67798" x="3614738" y="3213100"/>
          <p14:tracePt t="67801" x="3598863" y="3259138"/>
          <p14:tracePt t="67819" x="3590925" y="3298825"/>
          <p14:tracePt t="67824" x="3582988" y="3314700"/>
          <p14:tracePt t="67834" x="3582988" y="3322638"/>
          <p14:tracePt t="67997" x="3598863" y="3298825"/>
          <p14:tracePt t="68010" x="3606800" y="3298825"/>
          <p14:tracePt t="68018" x="3614738" y="3282950"/>
          <p14:tracePt t="68020" x="3622675" y="3275013"/>
          <p14:tracePt t="68026" x="3630613" y="3275013"/>
          <p14:tracePt t="68034" x="3630613" y="3267075"/>
          <p14:tracePt t="68462" x="3638550" y="3267075"/>
          <p14:tracePt t="68477" x="3654425" y="3275013"/>
          <p14:tracePt t="68486" x="3662363" y="3306763"/>
          <p14:tracePt t="68492" x="3670300" y="3322638"/>
          <p14:tracePt t="68501" x="3678238" y="3338513"/>
          <p14:tracePt t="68507" x="3678238" y="3362325"/>
          <p14:tracePt t="68516" x="3694113" y="3370263"/>
          <p14:tracePt t="68522" x="3694113" y="3394075"/>
          <p14:tracePt t="68532" x="3717925" y="3417888"/>
          <p14:tracePt t="68536" x="3717925" y="3425825"/>
          <p14:tracePt t="68545" x="3725863" y="3440113"/>
          <p14:tracePt t="68553" x="3733800" y="3471863"/>
          <p14:tracePt t="68559" x="3733800" y="3495675"/>
          <p14:tracePt t="68568" x="3741738" y="3503613"/>
          <p14:tracePt t="68575" x="3749675" y="3527425"/>
          <p14:tracePt t="68587" x="3763963" y="3551238"/>
          <p14:tracePt t="68589" x="3779838" y="3567113"/>
          <p14:tracePt t="68599" x="3795713" y="3582988"/>
          <p14:tracePt t="68604" x="3811588" y="3598863"/>
          <p14:tracePt t="68618" x="3827463" y="3598863"/>
          <p14:tracePt t="68620" x="3835400" y="3606800"/>
          <p14:tracePt t="68626" x="3851275" y="3614738"/>
          <p14:tracePt t="68635" x="3851275" y="3622675"/>
          <p14:tracePt t="68652" x="3867150" y="3629025"/>
          <p14:tracePt t="68672" x="3875088" y="3629025"/>
          <p14:tracePt t="68684" x="3883025" y="3629025"/>
          <p14:tracePt t="68703" x="3890963" y="3629025"/>
          <p14:tracePt t="68734" x="3898900" y="3629025"/>
          <p14:tracePt t="68763" x="3906838" y="3614738"/>
          <p14:tracePt t="68777" x="3914775" y="3606800"/>
          <p14:tracePt t="68786" x="3922713" y="3598863"/>
          <p14:tracePt t="68801" x="3938588" y="3590925"/>
          <p14:tracePt t="68807" x="3954463" y="3575050"/>
          <p14:tracePt t="68815" x="3968750" y="3559175"/>
          <p14:tracePt t="68822" x="4008438" y="3527425"/>
          <p14:tracePt t="68833" x="4095750" y="3479800"/>
          <p14:tracePt t="68837" x="4119563" y="3463925"/>
          <p14:tracePt t="68844" x="4197350" y="3417888"/>
          <p14:tracePt t="68854" x="4300538" y="3386138"/>
          <p14:tracePt t="68859" x="4340225" y="3362325"/>
          <p14:tracePt t="68869" x="4433888" y="3314700"/>
          <p14:tracePt t="68874" x="4537075" y="3251200"/>
          <p14:tracePt t="68884" x="4622800" y="3189288"/>
          <p14:tracePt t="68889" x="4694238" y="3125788"/>
          <p14:tracePt t="68900" x="4835525" y="3016250"/>
          <p14:tracePt t="68905" x="4984750" y="2865438"/>
          <p14:tracePt t="68912" x="5040313" y="2811463"/>
          <p14:tracePt t="68920" x="5175250" y="2644775"/>
          <p14:tracePt t="68926" x="5300663" y="2455863"/>
          <p14:tracePt t="68936" x="5340350" y="2386013"/>
          <p14:tracePt t="68944" x="5402263" y="2157413"/>
          <p14:tracePt t="68952" x="5410200" y="1952625"/>
          <p14:tracePt t="68956" x="5410200" y="1724025"/>
          <p14:tracePt t="68968" x="5410200" y="1662113"/>
          <p14:tracePt t="68972" x="5356225" y="1385888"/>
          <p14:tracePt t="68982" x="5260975" y="1063625"/>
          <p14:tracePt t="68987" x="5237163" y="968375"/>
          <p14:tracePt t="68994" x="5119688" y="677863"/>
          <p14:tracePt t="69003" x="5024438" y="473075"/>
          <p14:tracePt t="69019" x="4875213" y="165100"/>
          <p14:tracePt t="69249" x="2922588" y="306388"/>
          <p14:tracePt t="69257" x="2898775" y="361950"/>
          <p14:tracePt t="69268" x="2835275" y="503238"/>
          <p14:tracePt t="69272" x="2795588" y="622300"/>
          <p14:tracePt t="69279" x="2779713" y="669925"/>
          <p14:tracePt t="69288" x="2771775" y="739775"/>
          <p14:tracePt t="69294" x="2763838" y="803275"/>
          <p14:tracePt t="69303" x="2763838" y="866775"/>
          <p14:tracePt t="69309" x="2763838" y="889000"/>
          <p14:tracePt t="69320" x="2763838" y="976313"/>
          <p14:tracePt t="69324" x="2763838" y="1039813"/>
          <p14:tracePt t="69334" x="2763838" y="1077913"/>
          <p14:tracePt t="69339" x="2787650" y="1165225"/>
          <p14:tracePt t="69350" x="2819400" y="1244600"/>
          <p14:tracePt t="69355" x="2843213" y="1282700"/>
          <p14:tracePt t="69362" x="2874963" y="1354138"/>
          <p14:tracePt t="69370" x="2914650" y="1425575"/>
          <p14:tracePt t="69377" x="2946400" y="1465263"/>
          <p14:tracePt t="69388" x="2960688" y="1495425"/>
          <p14:tracePt t="69391" x="3000375" y="1519238"/>
          <p14:tracePt t="69400" x="3055938" y="1566863"/>
          <p14:tracePt t="69407" x="3079750" y="1582738"/>
          <p14:tracePt t="69419" x="3143250" y="1614488"/>
          <p14:tracePt t="69422" x="3228975" y="1662113"/>
          <p14:tracePt t="69430" x="3268663" y="1684338"/>
          <p14:tracePt t="69437" x="3402013" y="1724025"/>
          <p14:tracePt t="69444" x="3529013" y="1771650"/>
          <p14:tracePt t="69454" x="3662363" y="1811338"/>
          <p14:tracePt t="69459" x="3709988" y="1835150"/>
          <p14:tracePt t="69469" x="3843338" y="1889125"/>
          <p14:tracePt t="69475" x="3938588" y="1897063"/>
          <p14:tracePt t="69484" x="3962400" y="1905000"/>
          <p14:tracePt t="69489" x="4008438" y="1905000"/>
          <p14:tracePt t="69502" x="4079875" y="1905000"/>
          <p14:tracePt t="69508" x="4087813" y="1905000"/>
          <p14:tracePt t="69512" x="4135438" y="1905000"/>
          <p14:tracePt t="69520" x="4165600" y="1905000"/>
          <p14:tracePt t="69527" x="4189413" y="1905000"/>
          <p14:tracePt t="69536" x="4205288" y="1889125"/>
          <p14:tracePt t="69542" x="4213225" y="1873250"/>
          <p14:tracePt t="69551" x="4221163" y="1858963"/>
          <p14:tracePt t="69556" x="4229100" y="1843088"/>
          <p14:tracePt t="69568" x="4237038" y="1819275"/>
          <p14:tracePt t="69571" x="4237038" y="1779588"/>
          <p14:tracePt t="69579" x="4237038" y="1763713"/>
          <p14:tracePt t="69589" x="4237038" y="1731963"/>
          <p14:tracePt t="69594" x="4237038" y="1684338"/>
          <p14:tracePt t="69604" x="4229100" y="1654175"/>
          <p14:tracePt t="69610" x="4205288" y="1606550"/>
          <p14:tracePt t="69621" x="4189413" y="1582738"/>
          <p14:tracePt t="69624" x="4181475" y="1566863"/>
          <p14:tracePt t="69635" x="4173538" y="1543050"/>
          <p14:tracePt t="69653" x="4159250" y="1535113"/>
          <p14:tracePt t="69656" x="4151313" y="1535113"/>
          <p14:tracePt t="69661" x="4127500" y="1527175"/>
          <p14:tracePt t="69669" x="4095750" y="1527175"/>
          <p14:tracePt t="69677" x="4079875" y="1527175"/>
          <p14:tracePt t="69686" x="4032250" y="1527175"/>
          <p14:tracePt t="69691" x="3984625" y="1527175"/>
          <p14:tracePt t="69701" x="3930650" y="1527175"/>
          <p14:tracePt t="69706" x="3898900" y="1527175"/>
          <p14:tracePt t="69721" x="3843338" y="1543050"/>
          <p14:tracePt t="69723" x="3787775" y="1582738"/>
          <p14:tracePt t="69729" x="3771900" y="1590675"/>
          <p14:tracePt t="69737" x="3725863" y="1622425"/>
          <p14:tracePt t="69745" x="3702050" y="1638300"/>
          <p14:tracePt t="69753" x="3678238" y="1646238"/>
          <p14:tracePt t="69759" x="3654425" y="1654175"/>
          <p14:tracePt t="69770" x="3630613" y="1676400"/>
          <p14:tracePt t="69774" x="3598863" y="1700213"/>
          <p14:tracePt t="69785" x="3590925" y="1716088"/>
          <p14:tracePt t="69790" x="3575050" y="1731963"/>
          <p14:tracePt t="69804" x="3567113" y="1771650"/>
          <p14:tracePt t="69812" x="3559175" y="1811338"/>
          <p14:tracePt t="69821" x="3552825" y="1843088"/>
          <p14:tracePt t="69826" x="3552825" y="1858963"/>
          <p14:tracePt t="69838" x="3552825" y="1897063"/>
          <p14:tracePt t="69844" x="3552825" y="1928813"/>
          <p14:tracePt t="69852" x="3552825" y="1944688"/>
          <p14:tracePt t="69857" x="3559175" y="1960563"/>
          <p14:tracePt t="69873" x="3582988" y="1984375"/>
          <p14:tracePt t="69877" x="3622675" y="1992313"/>
          <p14:tracePt t="69879" x="3670300" y="2000250"/>
          <p14:tracePt t="69888" x="3702050" y="2000250"/>
          <p14:tracePt t="69894" x="3741738" y="2000250"/>
          <p14:tracePt t="69903" x="3795713" y="2000250"/>
          <p14:tracePt t="69911" x="3819525" y="2000250"/>
          <p14:tracePt t="69922" x="3883025" y="2000250"/>
          <p14:tracePt t="69925" x="3930650" y="1976438"/>
          <p14:tracePt t="69935" x="3968750" y="1952625"/>
          <p14:tracePt t="69939" x="4016375" y="1912938"/>
          <p14:tracePt t="69947" x="4056063" y="1873250"/>
          <p14:tracePt t="69955" x="4071938" y="1843088"/>
          <p14:tracePt t="69962" x="4095750" y="1795463"/>
          <p14:tracePt t="69970" x="4103688" y="1755775"/>
          <p14:tracePt t="69976" x="4111625" y="1731963"/>
          <p14:tracePt t="69987" x="4111625" y="1700213"/>
          <p14:tracePt t="69991" x="4111625" y="1654175"/>
          <p14:tracePt t="70001" x="4111625" y="1598613"/>
          <p14:tracePt t="70021" x="4103688" y="1550988"/>
          <p14:tracePt t="70025" x="4079875" y="1511300"/>
          <p14:tracePt t="70029" x="4079875" y="1503363"/>
          <p14:tracePt t="70037" x="4056063" y="1479550"/>
          <p14:tracePt t="70044" x="4016375" y="1457325"/>
          <p14:tracePt t="70056" x="4000500" y="1449388"/>
          <p14:tracePt t="70066" x="3946525" y="1441450"/>
          <p14:tracePt t="70070" x="3914775" y="1441450"/>
          <p14:tracePt t="70074" x="3851275" y="1433513"/>
          <p14:tracePt t="70088" x="3827463" y="1433513"/>
          <p14:tracePt t="70090" x="3779838" y="1433513"/>
          <p14:tracePt t="70097" x="3741738" y="1441450"/>
          <p14:tracePt t="70105" x="3725863" y="1449388"/>
          <p14:tracePt t="70112" x="3694113" y="1487488"/>
          <p14:tracePt t="70122" x="3670300" y="1519238"/>
          <p14:tracePt t="70126" x="3670300" y="1535113"/>
          <p14:tracePt t="70139" x="3646488" y="1566863"/>
          <p14:tracePt t="70145" x="3646488" y="1606550"/>
          <p14:tracePt t="70152" x="3646488" y="1638300"/>
          <p14:tracePt t="70156" x="3646488" y="1646238"/>
          <p14:tracePt t="70165" x="3646488" y="1654175"/>
          <p14:tracePt t="70172" x="3662363" y="1668463"/>
          <p14:tracePt t="70179" x="3678238" y="1676400"/>
          <p14:tracePt t="70188" x="3694113" y="1676400"/>
          <p14:tracePt t="70194" x="3717925" y="1684338"/>
          <p14:tracePt t="70204" x="3733800" y="1684338"/>
          <p14:tracePt t="70211" x="3763963" y="1684338"/>
          <p14:tracePt t="70219" x="3803650" y="1684338"/>
          <p14:tracePt t="70224" x="3859213" y="1668463"/>
          <p14:tracePt t="70239" x="3875088" y="1662113"/>
          <p14:tracePt t="70241" x="3914775" y="1654175"/>
          <p14:tracePt t="70249" x="3938588" y="1646238"/>
          <p14:tracePt t="70259" x="3946525" y="1630363"/>
          <p14:tracePt t="70262" x="3962400" y="1622425"/>
          <p14:tracePt t="70270" x="3976688" y="1606550"/>
          <p14:tracePt t="70277" x="3976688" y="1598613"/>
          <p14:tracePt t="70287" x="3984625" y="1582738"/>
          <p14:tracePt t="70292" x="3984625" y="1574800"/>
          <p14:tracePt t="70303" x="3984625" y="1566863"/>
          <p14:tracePt t="70306" x="3984625" y="1558925"/>
          <p14:tracePt t="70322" x="3976688" y="1550988"/>
          <p14:tracePt t="70329" x="3968750" y="1550988"/>
          <p14:tracePt t="70338" x="3946525" y="1550988"/>
          <p14:tracePt t="70345" x="3914775" y="1550988"/>
          <p14:tracePt t="70356" x="3898900" y="1550988"/>
          <p14:tracePt t="70359" x="3859213" y="1566863"/>
          <p14:tracePt t="70368" x="3827463" y="1582738"/>
          <p14:tracePt t="70374" x="3811588" y="1606550"/>
          <p14:tracePt t="70390" x="3795713" y="1622425"/>
          <p14:tracePt t="70393" x="3779838" y="1646238"/>
          <p14:tracePt t="70397" x="3771900" y="1668463"/>
          <p14:tracePt t="70405" x="3771900" y="1684338"/>
          <p14:tracePt t="70413" x="3763963" y="1716088"/>
          <p14:tracePt t="70421" x="3763963" y="1771650"/>
          <p14:tracePt t="70426" x="3763963" y="1795463"/>
          <p14:tracePt t="70456" x="3827463" y="2093913"/>
          <p14:tracePt t="70464" x="3835400" y="2117725"/>
          <p14:tracePt t="70481" x="3883025" y="2244725"/>
          <p14:tracePt t="70488" x="3906838" y="2330450"/>
          <p14:tracePt t="70494" x="3922713" y="2409825"/>
          <p14:tracePt t="70505" x="3930650" y="2463800"/>
          <p14:tracePt t="70509" x="3954463" y="2543175"/>
          <p14:tracePt t="70520" x="3968750" y="2630488"/>
          <p14:tracePt t="70525" x="3992563" y="2692400"/>
          <p14:tracePt t="70535" x="3992563" y="2724150"/>
          <p14:tracePt t="70543" x="4008438" y="2779713"/>
          <p14:tracePt t="70547" x="4024313" y="2835275"/>
          <p14:tracePt t="70555" x="4032250" y="2857500"/>
          <p14:tracePt t="70562" x="4064000" y="2913063"/>
          <p14:tracePt t="70572" x="4071938" y="2976563"/>
          <p14:tracePt t="70577" x="4079875" y="2992438"/>
          <p14:tracePt t="70592" x="4119563" y="3086100"/>
          <p14:tracePt t="70602" x="4119563" y="3094038"/>
          <p14:tracePt t="70847" x="4127500" y="3094038"/>
          <p14:tracePt t="70855" x="4189413" y="3101975"/>
          <p14:tracePt t="70862" x="4308475" y="3141663"/>
          <p14:tracePt t="70872" x="4386263" y="3173413"/>
          <p14:tracePt t="70878" x="4646613" y="3259138"/>
          <p14:tracePt t="70887" x="5095875" y="3386138"/>
          <p14:tracePt t="70892" x="5356225" y="3471863"/>
          <p14:tracePt t="70903" x="5907088" y="3652838"/>
          <p14:tracePt t="70907" x="6577013" y="3873500"/>
          <p14:tracePt t="70915" x="7253288" y="4110038"/>
          <p14:tracePt t="70924" x="7553325" y="4227513"/>
          <p14:tracePt t="70929" x="8261350" y="4471988"/>
          <p14:tracePt t="70940" x="8899525" y="4660900"/>
          <p14:tracePt t="70944" x="9128125" y="4724400"/>
          <p14:tracePt t="70955" x="9632950" y="4833938"/>
          <p14:tracePt t="70959" x="10002838" y="4889500"/>
          <p14:tracePt t="70970" x="10112375" y="4889500"/>
          <p14:tracePt t="70974" x="10285413" y="4905375"/>
          <p14:tracePt t="70983" x="10444163" y="4905375"/>
          <p14:tracePt t="70991" x="10569575" y="4905375"/>
          <p14:tracePt t="70996" x="10617200" y="4905375"/>
          <p14:tracePt t="71016" x="10758488" y="4841875"/>
          <p14:tracePt t="71023" x="10782300" y="4833938"/>
          <p14:tracePt t="71028" x="10790238" y="4826000"/>
          <p14:tracePt t="71035" x="10798175" y="4826000"/>
          <p14:tracePt t="71042" x="10806113" y="4810125"/>
          <p14:tracePt t="71057" x="10821988" y="4732338"/>
          <p14:tracePt t="71064" x="10821988" y="4708525"/>
          <p14:tracePt t="71074" x="10821988" y="4692650"/>
          <p14:tracePt t="71080" x="10821988" y="4660900"/>
          <p14:tracePt t="71091" x="10806113" y="4629150"/>
          <p14:tracePt t="71095" x="10798175" y="4621213"/>
          <p14:tracePt t="71106" x="10790238" y="4613275"/>
          <p14:tracePt t="71109" x="10782300" y="4613275"/>
          <p14:tracePt t="71123" x="10774363" y="4613275"/>
          <p14:tracePt t="71126" x="10766425" y="4613275"/>
          <p14:tracePt t="71132" x="10742613" y="4613275"/>
          <p14:tracePt t="71139" x="10710863" y="4621213"/>
          <p14:tracePt t="71147" x="10702925" y="4621213"/>
          <p14:tracePt t="71157" x="10687050" y="4629150"/>
          <p14:tracePt t="71161" x="10648950" y="4637088"/>
          <p14:tracePt t="71172" x="10641013" y="4645025"/>
          <p14:tracePt t="71176" x="10617200" y="4645025"/>
          <p14:tracePt t="71187" x="10593388" y="4645025"/>
          <p14:tracePt t="71192" x="10585450" y="4645025"/>
          <p14:tracePt t="71409" x="10593388" y="4645025"/>
          <p14:tracePt t="71424" x="10601325" y="4645025"/>
          <p14:tracePt t="71439" x="10609263" y="4637088"/>
          <p14:tracePt t="71447" x="10609263" y="4629150"/>
          <p14:tracePt t="71462" x="10617200" y="4605338"/>
          <p14:tracePt t="71473" x="10625138" y="4605338"/>
          <p14:tracePt t="71485" x="10625138" y="4598988"/>
          <p14:tracePt t="71492" x="10633075" y="4591050"/>
          <p14:tracePt t="71500" x="10633075" y="4583113"/>
          <p14:tracePt t="71514" x="10641013" y="4575175"/>
          <p14:tracePt t="71542" x="10641013" y="4567238"/>
          <p14:tracePt t="71551" x="10648950" y="4559300"/>
          <p14:tracePt t="71612" x="10648950" y="4551363"/>
          <p14:tracePt t="71621" x="10656888" y="4543425"/>
          <p14:tracePt t="71627" x="10656888" y="4535488"/>
          <p14:tracePt t="71643" x="10656888" y="4495800"/>
          <p14:tracePt t="71650" x="10656888" y="4464050"/>
          <p14:tracePt t="71657" x="10656888" y="4416425"/>
          <p14:tracePt t="71664" x="10656888" y="4408488"/>
          <p14:tracePt t="71678" x="10641013" y="4378325"/>
          <p14:tracePt t="71681" x="10617200" y="4338638"/>
          <p14:tracePt t="71690" x="10609263" y="4298950"/>
          <p14:tracePt t="71694" x="10601325" y="4275138"/>
          <p14:tracePt t="71704" x="10585450" y="4243388"/>
          <p14:tracePt t="71710" x="10553700" y="4213225"/>
          <p14:tracePt t="71717" x="10545763" y="4189413"/>
          <p14:tracePt t="71725" x="10529888" y="4165600"/>
          <p14:tracePt t="71732" x="10521950" y="4149725"/>
          <p14:tracePt t="71742" x="10506075" y="4141788"/>
          <p14:tracePt t="71746" x="10490200" y="4117975"/>
          <p14:tracePt t="71757" x="10474325" y="4086225"/>
          <p14:tracePt t="71762" x="10466388" y="4062413"/>
          <p14:tracePt t="71771" x="10466388" y="4046538"/>
          <p14:tracePt t="71789" x="10460038" y="4008438"/>
          <p14:tracePt t="71793" x="10452100" y="3992563"/>
          <p14:tracePt t="71799" x="10452100" y="3968750"/>
          <p14:tracePt t="71811" x="10444163" y="3952875"/>
          <p14:tracePt t="71814" x="10444163" y="3944938"/>
          <p14:tracePt t="71824" x="10444163" y="3921125"/>
          <p14:tracePt t="71829" x="10444163" y="3905250"/>
          <p14:tracePt t="71839" x="10444163" y="3889375"/>
          <p14:tracePt t="71844" x="10444163" y="3881438"/>
          <p14:tracePt t="71855" x="10444163" y="3873500"/>
          <p14:tracePt t="71912" x="10436225" y="3921125"/>
          <p14:tracePt t="71921" x="10428288" y="3937000"/>
          <p14:tracePt t="71927" x="10404475" y="4000500"/>
          <p14:tracePt t="71939" x="10396538" y="4030663"/>
          <p14:tracePt t="71944" x="10388600" y="4054475"/>
          <p14:tracePt t="71949" x="10388600" y="4094163"/>
          <p14:tracePt t="71957" x="10380663" y="4133850"/>
          <p14:tracePt t="71964" x="10372725" y="4157663"/>
          <p14:tracePt t="71974" x="10372725" y="4165600"/>
          <p14:tracePt t="71980" x="10364788" y="4181475"/>
          <p14:tracePt t="71990" x="10356850" y="4181475"/>
          <p14:tracePt t="71994" x="10356850" y="4189413"/>
          <p14:tracePt t="72010" x="10348913" y="4197350"/>
          <p14:tracePt t="72072" x="10340975" y="4197350"/>
          <p14:tracePt t="72085" x="10333038" y="4197350"/>
          <p14:tracePt t="72092" x="10333038" y="4189413"/>
          <p14:tracePt t="72107" x="10325100" y="4173538"/>
          <p14:tracePt t="72114" x="10317163" y="4165600"/>
          <p14:tracePt t="72123" x="10317163" y="4157663"/>
          <p14:tracePt t="72129" x="10317163" y="4141788"/>
          <p14:tracePt t="72140" x="10317163" y="4125913"/>
          <p14:tracePt t="72144" x="10317163" y="4110038"/>
          <p14:tracePt t="72157" x="10317163" y="4102100"/>
          <p14:tracePt t="72159" x="10317163" y="4070350"/>
          <p14:tracePt t="72167" x="10333038" y="4038600"/>
          <p14:tracePt t="72174" x="10348913" y="4016375"/>
          <p14:tracePt t="72182" x="10372725" y="3992563"/>
          <p14:tracePt t="72190" x="10388600" y="3968750"/>
          <p14:tracePt t="72196" x="10396538" y="3952875"/>
          <p14:tracePt t="72208" x="10404475" y="3921125"/>
          <p14:tracePt t="72212" x="10404475" y="3905250"/>
          <p14:tracePt t="72222" x="10412413" y="3889375"/>
          <p14:tracePt t="72227" x="10412413" y="3873500"/>
          <p14:tracePt t="72237" x="10420350" y="3857625"/>
          <p14:tracePt t="72242" x="10428288" y="3841750"/>
          <p14:tracePt t="72249" x="10428288" y="3833813"/>
          <p14:tracePt t="72290" x="10436225" y="3833813"/>
          <p14:tracePt t="72317" x="10420350" y="3897313"/>
          <p14:tracePt t="72324" x="10420350" y="3913188"/>
          <p14:tracePt t="72332" x="10404475" y="3952875"/>
          <p14:tracePt t="72341" x="10396538" y="3992563"/>
          <p14:tracePt t="72347" x="10388600" y="4016375"/>
          <p14:tracePt t="72357" x="10364788" y="4038600"/>
          <p14:tracePt t="72363" x="10356850" y="4070350"/>
          <p14:tracePt t="72371" x="10348913" y="4086225"/>
          <p14:tracePt t="72377" x="10340975" y="4102100"/>
          <p14:tracePt t="72385" x="10333038" y="4117975"/>
          <p14:tracePt t="72393" x="10325100" y="4133850"/>
          <p14:tracePt t="72400" x="10317163" y="4141788"/>
          <p14:tracePt t="72408" x="10317163" y="4149725"/>
          <p14:tracePt t="72414" x="10309225" y="4173538"/>
          <p14:tracePt t="72424" x="10301288" y="4173538"/>
          <p14:tracePt t="72430" x="10301288" y="4197350"/>
          <p14:tracePt t="72438" x="10293350" y="4227513"/>
          <p14:tracePt t="72459" x="10285413" y="4267200"/>
          <p14:tracePt t="72467" x="10285413" y="4298950"/>
          <p14:tracePt t="72477" x="10277475" y="4298950"/>
          <p14:tracePt t="72490" x="10277475" y="4306888"/>
          <p14:tracePt t="72497" x="10277475" y="4314825"/>
          <p14:tracePt t="72527" x="10277475" y="4322763"/>
          <p14:tracePt t="72586" x="10285413" y="4306888"/>
          <p14:tracePt t="72594" x="10293350" y="4291013"/>
          <p14:tracePt t="72606" x="10293350" y="4283075"/>
          <p14:tracePt t="72610" x="10293350" y="4275138"/>
          <p14:tracePt t="72617" x="10293350" y="4259263"/>
          <p14:tracePt t="72625" x="10293350" y="4243388"/>
          <p14:tracePt t="72632" x="10293350" y="4227513"/>
          <p14:tracePt t="72640" x="10293350" y="4205288"/>
          <p14:tracePt t="72647" x="10293350" y="4189413"/>
          <p14:tracePt t="72655" x="10293350" y="4181475"/>
          <p14:tracePt t="72675" x="10293350" y="4173538"/>
          <p14:tracePt t="72692" x="10293350" y="4165600"/>
          <p14:tracePt t="72723" x="10285413" y="4181475"/>
          <p14:tracePt t="72741" x="10269538" y="4213225"/>
          <p14:tracePt t="72754" x="10261600" y="4243388"/>
          <p14:tracePt t="72760" x="10255250" y="4267200"/>
          <p14:tracePt t="72767" x="10255250" y="4291013"/>
          <p14:tracePt t="72775" x="10255250" y="4306888"/>
          <p14:tracePt t="72782" x="10247313" y="4330700"/>
          <p14:tracePt t="72792" x="10247313" y="4370388"/>
          <p14:tracePt t="72796" x="10247313" y="4394200"/>
          <p14:tracePt t="72810" x="10247313" y="4408488"/>
          <p14:tracePt t="72812" x="10247313" y="4424363"/>
          <p14:tracePt t="72823" x="10247313" y="4432300"/>
          <p14:tracePt t="72834" x="10247313" y="4440238"/>
          <p14:tracePt t="72858" x="10247313" y="4386263"/>
          <p14:tracePt t="72864" x="10247313" y="4275138"/>
          <p14:tracePt t="72875" x="10247313" y="4243388"/>
          <p14:tracePt t="72879" x="10247313" y="4157663"/>
          <p14:tracePt t="72888" x="10247313" y="4030663"/>
          <p14:tracePt t="72894" x="10231438" y="3944938"/>
          <p14:tracePt t="72906" x="10207625" y="3897313"/>
          <p14:tracePt t="72909" x="10199688" y="3825875"/>
          <p14:tracePt t="72917" x="10160000" y="3748088"/>
          <p14:tracePt t="72924" x="10152063" y="3716338"/>
          <p14:tracePt t="72943" x="10112375" y="3614738"/>
          <p14:tracePt t="72947" x="10096500" y="3590925"/>
          <p14:tracePt t="72956" x="10088563" y="3582988"/>
          <p14:tracePt t="72962" x="10088563" y="3567113"/>
          <p14:tracePt t="72973" x="10080625" y="3559175"/>
          <p14:tracePt t="73029" x="10072688" y="3567113"/>
          <p14:tracePt t="73037" x="10064750" y="3598863"/>
          <p14:tracePt t="73044" x="10050463" y="3652838"/>
          <p14:tracePt t="73052" x="10034588" y="3692525"/>
          <p14:tracePt t="73059" x="10018713" y="3756025"/>
          <p14:tracePt t="73067" x="10002838" y="3913188"/>
          <p14:tracePt t="73075" x="10002838" y="3976688"/>
          <p14:tracePt t="73082" x="10002838" y="4133850"/>
          <p14:tracePt t="73092" x="10002838" y="4306888"/>
          <p14:tracePt t="73097" x="10002838" y="4591050"/>
          <p14:tracePt t="73107" x="10002838" y="4668838"/>
          <p14:tracePt t="73112" x="10064750" y="4881563"/>
          <p14:tracePt t="73123" x="10128250" y="5014913"/>
          <p14:tracePt t="73126" x="10160000" y="5054600"/>
          <p14:tracePt t="73135" x="10207625" y="5094288"/>
          <p14:tracePt t="73145" x="10223500" y="5110163"/>
          <p14:tracePt t="73149" x="10231438" y="5110163"/>
          <p14:tracePt t="73174" x="10239375" y="5102225"/>
          <p14:tracePt t="73180" x="10239375" y="5070475"/>
          <p14:tracePt t="73190" x="10239375" y="5046663"/>
          <p14:tracePt t="73194" x="10239375" y="4999038"/>
          <p14:tracePt t="73208" x="10239375" y="4984750"/>
          <p14:tracePt t="73209" x="10239375" y="4953000"/>
          <p14:tracePt t="73226" x="10239375" y="4889500"/>
          <p14:tracePt t="73232" x="10239375" y="4841875"/>
          <p14:tracePt t="73241" x="10239375" y="4802188"/>
          <p14:tracePt t="73247" x="10239375" y="4787900"/>
          <p14:tracePt t="73256" x="10231438" y="4764088"/>
          <p14:tracePt t="73262" x="10231438" y="4756150"/>
          <p14:tracePt t="73277" x="10223500" y="4748213"/>
          <p14:tracePt t="73300" x="10215563" y="4748213"/>
          <p14:tracePt t="73314" x="10207625" y="4748213"/>
          <p14:tracePt t="73323" x="10199688" y="4748213"/>
          <p14:tracePt t="73329" x="10191750" y="4748213"/>
          <p14:tracePt t="73342" x="10144125" y="4732338"/>
          <p14:tracePt t="73343" x="10136188" y="4732338"/>
          <p14:tracePt t="73352" x="10072688" y="4700588"/>
          <p14:tracePt t="73361" x="9986963" y="4652963"/>
          <p14:tracePt t="73366" x="9899650" y="4591050"/>
          <p14:tracePt t="73376" x="9845675" y="4559300"/>
          <p14:tracePt t="73382" x="9686925" y="4456113"/>
          <p14:tracePt t="73392" x="9482138" y="4291013"/>
          <p14:tracePt t="73396" x="9396413" y="4213225"/>
          <p14:tracePt t="73410" x="9120188" y="4008438"/>
          <p14:tracePt t="73413" x="8750300" y="3684588"/>
          <p14:tracePt t="73420" x="8632825" y="3575050"/>
          <p14:tracePt t="73428" x="8277225" y="3243263"/>
          <p14:tracePt t="73434" x="7821613" y="2827338"/>
          <p14:tracePt t="73443" x="7356475" y="2433638"/>
          <p14:tracePt t="73449" x="7221538" y="2322513"/>
          <p14:tracePt t="73459" x="6827838" y="2024063"/>
          <p14:tracePt t="73464" x="6505575" y="1795463"/>
          <p14:tracePt t="73474" x="6340475" y="1676400"/>
          <p14:tracePt t="73480" x="6056313" y="1503363"/>
          <p14:tracePt t="73494" x="5654675" y="1282700"/>
          <p14:tracePt t="73501" x="5410200" y="1149350"/>
          <p14:tracePt t="73510" x="5175250" y="1047750"/>
          <p14:tracePt t="73516" x="5056188" y="1000125"/>
          <p14:tracePt t="73526" x="4914900" y="944563"/>
          <p14:tracePt t="73531" x="4795838" y="896938"/>
          <p14:tracePt t="73544" x="4702175" y="874713"/>
          <p14:tracePt t="73548" x="4646613" y="850900"/>
          <p14:tracePt t="73557" x="4537075" y="827088"/>
          <p14:tracePt t="73561" x="4386263" y="787400"/>
          <p14:tracePt t="73576" x="4348163" y="763588"/>
          <p14:tracePt t="73579" x="4205288" y="723900"/>
          <p14:tracePt t="73584" x="4071938" y="677863"/>
          <p14:tracePt t="73603" x="4024313" y="661988"/>
          <p14:tracePt t="73609" x="3725863" y="542925"/>
          <p14:tracePt t="73614" x="3552825" y="457200"/>
          <p14:tracePt t="73625" x="3481388" y="417513"/>
          <p14:tracePt t="73629" x="3308350" y="314325"/>
          <p14:tracePt t="73647" x="3048000" y="165100"/>
          <p14:tracePt t="73652" x="2851150" y="23813"/>
        </p14:tracePtLst>
      </p14:laserTrace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2DEAB-959A-420E-8997-CBD944C3F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6" y="220728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dirty="0"/>
              <a:t>like</a:t>
            </a:r>
          </a:p>
          <a:p>
            <a:pPr marL="0" indent="0">
              <a:buNone/>
            </a:pPr>
            <a:r>
              <a:rPr lang="en-GB" sz="3600" dirty="0"/>
              <a:t>time</a:t>
            </a:r>
          </a:p>
          <a:p>
            <a:pPr marL="0" indent="0">
              <a:buNone/>
            </a:pPr>
            <a:r>
              <a:rPr lang="en-GB" sz="3600" dirty="0"/>
              <a:t>slide</a:t>
            </a:r>
          </a:p>
          <a:p>
            <a:pPr marL="0" indent="0">
              <a:buNone/>
            </a:pPr>
            <a:r>
              <a:rPr lang="en-GB" sz="3600" dirty="0"/>
              <a:t>pine</a:t>
            </a:r>
          </a:p>
          <a:p>
            <a:pPr marL="0" indent="0">
              <a:buNone/>
            </a:pPr>
            <a:r>
              <a:rPr lang="en-GB" sz="3600" dirty="0"/>
              <a:t>ripe</a:t>
            </a:r>
          </a:p>
          <a:p>
            <a:pPr marL="0" indent="0">
              <a:buNone/>
            </a:pPr>
            <a:r>
              <a:rPr lang="en-GB" sz="3600" dirty="0"/>
              <a:t>invite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1341107" y="1323321"/>
            <a:ext cx="95097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85FD7A-8C41-4BCF-A847-EFC9BC5E4E21}"/>
              </a:ext>
            </a:extLst>
          </p:cNvPr>
          <p:cNvSpPr txBox="1"/>
          <p:nvPr/>
        </p:nvSpPr>
        <p:spPr>
          <a:xfrm>
            <a:off x="7394505" y="41959"/>
            <a:ext cx="5427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Monday 18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CFC90456-EF5E-45B3-80A1-D0516F25D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955" y="1011456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70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10"/>
    </mc:Choice>
    <mc:Fallback xmlns="">
      <p:transition spd="slow" advTm="4521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D805277F-54D2-40E4-AFD8-D5FA22DCB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8506" y="57291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7B518C-48FB-437D-B195-4504BB11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3" y="123938"/>
            <a:ext cx="10515600" cy="1325563"/>
          </a:xfrm>
        </p:spPr>
        <p:txBody>
          <a:bodyPr>
            <a:norm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Write, read, hide, spell!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3CA81-84B9-4B69-BF62-3B85DA54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371" y="1449501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GB" sz="4000"/>
          </a:p>
          <a:p>
            <a:pPr marL="0" indent="0">
              <a:buNone/>
            </a:pPr>
            <a:r>
              <a:rPr lang="en-GB" sz="5800"/>
              <a:t>side</a:t>
            </a:r>
          </a:p>
          <a:p>
            <a:pPr marL="0" indent="0">
              <a:buNone/>
            </a:pPr>
            <a:r>
              <a:rPr lang="en-GB" sz="5800"/>
              <a:t>outside</a:t>
            </a:r>
          </a:p>
          <a:p>
            <a:pPr marL="0" indent="0">
              <a:buNone/>
            </a:pPr>
            <a:r>
              <a:rPr lang="en-GB" sz="5800"/>
              <a:t>shine</a:t>
            </a:r>
          </a:p>
          <a:p>
            <a:pPr marL="0" indent="0">
              <a:buNone/>
            </a:pPr>
            <a:r>
              <a:rPr lang="en-GB" sz="5800"/>
              <a:t>fine</a:t>
            </a:r>
          </a:p>
          <a:p>
            <a:pPr marL="0" indent="0">
              <a:buNone/>
            </a:pPr>
            <a:r>
              <a:rPr lang="en-GB" sz="5800"/>
              <a:t>mine</a:t>
            </a:r>
            <a:endParaRPr lang="en-GB" sz="5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EF3C-22BB-48AA-9A58-91E5431C0305}"/>
              </a:ext>
            </a:extLst>
          </p:cNvPr>
          <p:cNvSpPr txBox="1"/>
          <p:nvPr/>
        </p:nvSpPr>
        <p:spPr>
          <a:xfrm>
            <a:off x="7633188" y="47463"/>
            <a:ext cx="4911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u="sng" dirty="0"/>
              <a:t>Monday 18</a:t>
            </a:r>
            <a:r>
              <a:rPr lang="en-GB" sz="4000" u="sng" baseline="30000" dirty="0"/>
              <a:t>th</a:t>
            </a:r>
            <a:r>
              <a:rPr lang="en-GB" sz="4000" u="sng" dirty="0"/>
              <a:t> January  </a:t>
            </a:r>
          </a:p>
        </p:txBody>
      </p:sp>
    </p:spTree>
    <p:extLst>
      <p:ext uri="{BB962C8B-B14F-4D97-AF65-F5344CB8AC3E}">
        <p14:creationId xmlns:p14="http://schemas.microsoft.com/office/powerpoint/2010/main" val="256413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55"/>
    </mc:Choice>
    <mc:Fallback xmlns="">
      <p:transition spd="slow" advTm="20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63F0F-4F29-43A8-A374-D8EB38062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rgbClr val="FF0000"/>
                </a:solidFill>
              </a:rPr>
              <a:t>Read the sentences.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4DAC-7792-4183-BD9A-7FA321CE8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763" y="5538397"/>
            <a:ext cx="11415711" cy="8297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600" dirty="0">
                <a:solidFill>
                  <a:srgbClr val="FF0000"/>
                </a:solidFill>
              </a:rPr>
              <a:t>Can your write your own sentences containing the split diagraph </a:t>
            </a:r>
            <a:r>
              <a:rPr lang="en-GB" sz="3600" dirty="0" err="1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rgbClr val="FF0000"/>
                </a:solidFill>
              </a:rPr>
              <a:t>-e?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1C9E8-1554-4461-822D-DD71C2C60C75}"/>
              </a:ext>
            </a:extLst>
          </p:cNvPr>
          <p:cNvSpPr txBox="1"/>
          <p:nvPr/>
        </p:nvSpPr>
        <p:spPr>
          <a:xfrm>
            <a:off x="707572" y="1690688"/>
            <a:ext cx="7803098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/>
              <a:t>The slide shines.</a:t>
            </a:r>
          </a:p>
          <a:p>
            <a:endParaRPr lang="en-GB" sz="3200"/>
          </a:p>
          <a:p>
            <a:r>
              <a:rPr lang="en-GB" sz="3200"/>
              <a:t>Me and my brother like to play hide and seek.</a:t>
            </a:r>
          </a:p>
          <a:p>
            <a:endParaRPr lang="en-GB" sz="3200"/>
          </a:p>
          <a:p>
            <a:r>
              <a:rPr lang="en-GB" sz="3200"/>
              <a:t>The sun shines bright in the sky. </a:t>
            </a:r>
          </a:p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611BD-CD69-433D-93D8-C03819B6105B}"/>
              </a:ext>
            </a:extLst>
          </p:cNvPr>
          <p:cNvSpPr txBox="1"/>
          <p:nvPr/>
        </p:nvSpPr>
        <p:spPr>
          <a:xfrm>
            <a:off x="6286500" y="305191"/>
            <a:ext cx="5678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Monday 18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  <p:pic>
        <p:nvPicPr>
          <p:cNvPr id="9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3CF6484-7606-4E73-8FC9-A5E6EE8DE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410" y="674523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77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10"/>
    </mc:Choice>
    <mc:Fallback xmlns="">
      <p:transition spd="slow" advTm="2581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73433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4000" dirty="0">
                <a:solidFill>
                  <a:srgbClr val="FF0000"/>
                </a:solidFill>
                <a:latin typeface="XCCW Joined 6a" panose="03050602040000000000" pitchFamily="66" charset="0"/>
              </a:rPr>
              <a:t>Recap! How quick can you read these words?</a:t>
            </a:r>
          </a:p>
          <a:p>
            <a:pPr marL="0" indent="0">
              <a:buNone/>
            </a:pPr>
            <a:endParaRPr lang="en-GB" dirty="0">
              <a:latin typeface="XCCW Joined 6a" panose="03050602040000000000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288" y="4714875"/>
            <a:ext cx="2143125" cy="2143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A5A724-EEEC-4A43-89B1-2F972FA2DB81}"/>
              </a:ext>
            </a:extLst>
          </p:cNvPr>
          <p:cNvSpPr txBox="1"/>
          <p:nvPr/>
        </p:nvSpPr>
        <p:spPr>
          <a:xfrm>
            <a:off x="481013" y="1566439"/>
            <a:ext cx="6096000" cy="4722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like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pine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ripe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invite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8E688-41B4-4899-8B1E-AFF1AB9FE325}"/>
              </a:ext>
            </a:extLst>
          </p:cNvPr>
          <p:cNvSpPr txBox="1"/>
          <p:nvPr/>
        </p:nvSpPr>
        <p:spPr>
          <a:xfrm>
            <a:off x="7729757" y="-41328"/>
            <a:ext cx="4186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u="sng" dirty="0"/>
              <a:t>Tuesday 19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</a:t>
            </a:r>
          </a:p>
        </p:txBody>
      </p:sp>
      <p:pic>
        <p:nvPicPr>
          <p:cNvPr id="8" name="Picture 7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A971EB62-AC4E-4995-8065-34EE05B09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95387" y="281837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64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81"/>
    </mc:Choice>
    <mc:Fallback xmlns="">
      <p:transition spd="slow" advTm="2278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E4530AE4-D2C7-4239-851C-B8ADDF1A6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2400" y="356436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eraldine the Giraffe (@The1Geraldine) | Twit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25" b="100000" l="4883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020" y="2049074"/>
            <a:ext cx="1642989" cy="16429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01556" y="634847"/>
            <a:ext cx="86262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is our new sound, can you spot it?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9148" y="1707379"/>
            <a:ext cx="953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a-e</a:t>
            </a:r>
          </a:p>
        </p:txBody>
      </p:sp>
      <p:sp>
        <p:nvSpPr>
          <p:cNvPr id="8" name="Rectangle 7"/>
          <p:cNvSpPr/>
          <p:nvPr/>
        </p:nvSpPr>
        <p:spPr>
          <a:xfrm>
            <a:off x="7250577" y="1356577"/>
            <a:ext cx="5320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Click on the link to watch Geraldine: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055" y="2694670"/>
            <a:ext cx="66925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Can you tell your caregiver your new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What words can you think of that have </a:t>
            </a:r>
            <a:r>
              <a:rPr lang="en-GB" sz="3600" dirty="0">
                <a:solidFill>
                  <a:srgbClr val="00B050"/>
                </a:solidFill>
                <a:latin typeface="XCCW Joined 6a" panose="03050602040000000000" pitchFamily="66" charset="0"/>
              </a:rPr>
              <a:t>a-e 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sound?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7A1183-23D5-4286-A67E-661407D01726}"/>
              </a:ext>
            </a:extLst>
          </p:cNvPr>
          <p:cNvSpPr txBox="1"/>
          <p:nvPr/>
        </p:nvSpPr>
        <p:spPr>
          <a:xfrm>
            <a:off x="7616859" y="3419484"/>
            <a:ext cx="3666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/>
              <a:t>a-e   ay    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90029-409D-43C8-B76E-E7530F7A9AC0}"/>
              </a:ext>
            </a:extLst>
          </p:cNvPr>
          <p:cNvSpPr txBox="1"/>
          <p:nvPr/>
        </p:nvSpPr>
        <p:spPr>
          <a:xfrm>
            <a:off x="7060234" y="33271"/>
            <a:ext cx="6549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Tuesday 19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A86E28-C4E8-4D02-8EF6-DCCBD010A823}"/>
              </a:ext>
            </a:extLst>
          </p:cNvPr>
          <p:cNvSpPr txBox="1"/>
          <p:nvPr/>
        </p:nvSpPr>
        <p:spPr>
          <a:xfrm>
            <a:off x="6580012" y="1564749"/>
            <a:ext cx="68151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Mr Thorne and the a-e Split Digraph - Bing video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758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59"/>
    </mc:Choice>
    <mc:Fallback xmlns="">
      <p:transition spd="slow" advTm="51159"/>
    </mc:Fallback>
  </mc:AlternateContent>
  <p:extLst>
    <p:ext uri="{3A86A75C-4F4B-4683-9AE1-C65F6400EC91}">
      <p14:laserTraceLst xmlns:p14="http://schemas.microsoft.com/office/powerpoint/2010/main">
        <p14:tracePtLst>
          <p14:tracePt t="13920" x="3544888" y="3157538"/>
          <p14:tracePt t="13923" x="3268663" y="2944813"/>
          <p14:tracePt t="13925" x="3024188" y="2771775"/>
          <p14:tracePt t="13930" x="2890838" y="2732088"/>
          <p14:tracePt t="13996" x="2859088" y="2732088"/>
          <p14:tracePt t="14004" x="2859088" y="2740025"/>
          <p14:tracePt t="14012" x="2851150" y="2740025"/>
          <p14:tracePt t="14020" x="2835275" y="2755900"/>
          <p14:tracePt t="14027" x="2819400" y="2771775"/>
          <p14:tracePt t="14042" x="2811463" y="2795588"/>
          <p14:tracePt t="14055" x="2803525" y="2819400"/>
          <p14:tracePt t="14057" x="2803525" y="2827338"/>
          <p14:tracePt t="14110" x="2827338" y="2827338"/>
          <p14:tracePt t="14117" x="2835275" y="2827338"/>
          <p14:tracePt t="14124" x="2859088" y="2827338"/>
          <p14:tracePt t="14135" x="2882900" y="2819400"/>
          <p14:tracePt t="14152" x="2922588" y="2811463"/>
          <p14:tracePt t="14172" x="3008313" y="2771775"/>
          <p14:tracePt t="14177" x="3048000" y="2732088"/>
          <p14:tracePt t="14192" x="3095625" y="2676525"/>
          <p14:tracePt t="14202" x="3119438" y="2638425"/>
          <p14:tracePt t="14206" x="3149600" y="2598738"/>
          <p14:tracePt t="14241" x="3205163" y="2551113"/>
          <p14:tracePt t="14246" x="3332163" y="2471738"/>
          <p14:tracePt t="14255" x="3348038" y="2463800"/>
          <p14:tracePt t="14259" x="3354388" y="2455863"/>
          <p14:tracePt t="14270" x="3370263" y="2449513"/>
          <p14:tracePt t="14275" x="3378200" y="2425700"/>
          <p14:tracePt t="14289" x="3409950" y="2386013"/>
          <p14:tracePt t="14300" x="3441700" y="2330450"/>
          <p14:tracePt t="14304" x="3457575" y="2306638"/>
          <p14:tracePt t="14311" x="3505200" y="2244725"/>
          <p14:tracePt t="14323" x="3529013" y="2228850"/>
          <p14:tracePt t="14326" x="3536950" y="2212975"/>
          <p14:tracePt t="14336" x="3544888" y="2212975"/>
          <p14:tracePt t="14341" x="3552825" y="2212975"/>
          <p14:tracePt t="14379" x="3559175" y="2212975"/>
          <p14:tracePt t="14388" x="3559175" y="2205038"/>
          <p14:tracePt t="14394" x="3567113" y="2189163"/>
          <p14:tracePt t="14403" x="3582988" y="2157413"/>
          <p14:tracePt t="14409" x="3590925" y="2133600"/>
          <p14:tracePt t="14418" x="3630613" y="2070100"/>
          <p14:tracePt t="14424" x="3686175" y="1952625"/>
          <p14:tracePt t="14435" x="3717925" y="1897063"/>
          <p14:tracePt t="14439" x="3779838" y="1771650"/>
          <p14:tracePt t="14447" x="3835400" y="1622425"/>
          <p14:tracePt t="14457" x="3859213" y="1465263"/>
          <p14:tracePt t="14461" x="3867150" y="1417638"/>
          <p14:tracePt t="14470" x="3883025" y="1274763"/>
          <p14:tracePt t="14478" x="3883025" y="1149350"/>
          <p14:tracePt t="14487" x="3883025" y="1109663"/>
          <p14:tracePt t="14491" x="3883025" y="1039813"/>
          <p14:tracePt t="14505" x="3883025" y="992188"/>
          <p14:tracePt t="14508" x="3883025" y="984250"/>
          <p14:tracePt t="14518" x="3883025" y="960438"/>
          <p14:tracePt t="14521" x="3883025" y="944563"/>
          <p14:tracePt t="14529" x="3883025" y="936625"/>
          <p14:tracePt t="14537" x="3883025" y="928688"/>
          <p14:tracePt t="14553" x="3890963" y="928688"/>
          <p14:tracePt t="14724" x="3875088" y="928688"/>
          <p14:tracePt t="14733" x="3811588" y="936625"/>
          <p14:tracePt t="14740" x="3749675" y="944563"/>
          <p14:tracePt t="14747" x="3670300" y="960438"/>
          <p14:tracePt t="14754" x="3638550" y="976313"/>
          <p14:tracePt t="14762" x="3575050" y="1008063"/>
          <p14:tracePt t="14770" x="3457575" y="1071563"/>
          <p14:tracePt t="14776" x="3370263" y="1149350"/>
          <p14:tracePt t="14790" x="3300413" y="1181100"/>
          <p14:tracePt t="14792" x="3205163" y="1244600"/>
          <p14:tracePt t="14801" x="3071813" y="1322388"/>
          <p14:tracePt t="14806" x="3032125" y="1354138"/>
          <p14:tracePt t="14817" x="2938463" y="1433513"/>
          <p14:tracePt t="14821" x="2890838" y="1503363"/>
          <p14:tracePt t="14832" x="2874963" y="1543050"/>
          <p14:tracePt t="14840" x="2851150" y="1606550"/>
          <p14:tracePt t="14845" x="2811463" y="1692275"/>
          <p14:tracePt t="14854" x="2795588" y="1763713"/>
          <p14:tracePt t="14859" x="2779713" y="1787525"/>
          <p14:tracePt t="14869" x="2771775" y="1851025"/>
          <p14:tracePt t="14874" x="2763838" y="1928813"/>
          <p14:tracePt t="14885" x="2763838" y="1952625"/>
          <p14:tracePt t="14889" x="2763838" y="2000250"/>
          <p14:tracePt t="14897" x="2763838" y="2078038"/>
          <p14:tracePt t="14904" x="2763838" y="2117725"/>
          <p14:tracePt t="14911" x="2763838" y="2165350"/>
          <p14:tracePt t="14923" x="2803525" y="2252663"/>
          <p14:tracePt t="14926" x="2874963" y="2306638"/>
          <p14:tracePt t="14937" x="2898775" y="2338388"/>
          <p14:tracePt t="14941" x="2968625" y="2409825"/>
          <p14:tracePt t="14954" x="3055938" y="2455863"/>
          <p14:tracePt t="14958" x="3095625" y="2479675"/>
          <p14:tracePt t="14964" x="3181350" y="2511425"/>
          <p14:tracePt t="14972" x="3300413" y="2566988"/>
          <p14:tracePt t="14979" x="3378200" y="2574925"/>
          <p14:tracePt t="14988" x="3489325" y="2606675"/>
          <p14:tracePt t="14994" x="3654425" y="2644775"/>
          <p14:tracePt t="15003" x="3811588" y="2668588"/>
          <p14:tracePt t="15009" x="3875088" y="2668588"/>
          <p14:tracePt t="15018" x="3984625" y="2684463"/>
          <p14:tracePt t="15024" x="4127500" y="2692400"/>
          <p14:tracePt t="15035" x="4173538" y="2692400"/>
          <p14:tracePt t="15039" x="4316413" y="2692400"/>
          <p14:tracePt t="15046" x="4441825" y="2692400"/>
          <p14:tracePt t="15055" x="4505325" y="2692400"/>
          <p14:tracePt t="15061" x="4678363" y="2692400"/>
          <p14:tracePt t="15070" x="4819650" y="2692400"/>
          <p14:tracePt t="15076" x="4962525" y="2692400"/>
          <p14:tracePt t="15094" x="5095875" y="2652713"/>
          <p14:tracePt t="15105" x="5167313" y="2606675"/>
          <p14:tracePt t="15107" x="5175250" y="2590800"/>
          <p14:tracePt t="15114" x="5181600" y="2535238"/>
          <p14:tracePt t="15123" x="5197475" y="2449513"/>
          <p14:tracePt t="15129" x="5197475" y="2425700"/>
          <p14:tracePt t="15139" x="5197475" y="2378075"/>
          <p14:tracePt t="15144" x="5197475" y="2330450"/>
          <p14:tracePt t="15153" x="5205413" y="2290763"/>
          <p14:tracePt t="15159" x="5205413" y="2274888"/>
          <p14:tracePt t="15168" x="5213350" y="2228850"/>
          <p14:tracePt t="15174" x="5213350" y="2181225"/>
          <p14:tracePt t="15188" x="5213350" y="2165350"/>
          <p14:tracePt t="15189" x="5213350" y="2117725"/>
          <p14:tracePt t="15196" x="5181600" y="2047875"/>
          <p14:tracePt t="15204" x="5151438" y="2008188"/>
          <p14:tracePt t="15211" x="5103813" y="1952625"/>
          <p14:tracePt t="15220" x="5048250" y="1889125"/>
          <p14:tracePt t="15227" x="4984750" y="1835150"/>
          <p14:tracePt t="15237" x="4970463" y="1803400"/>
          <p14:tracePt t="15241" x="4891088" y="1747838"/>
          <p14:tracePt t="15254" x="4819650" y="1700213"/>
          <p14:tracePt t="15257" x="4795838" y="1684338"/>
          <p14:tracePt t="15264" x="4741863" y="1668463"/>
          <p14:tracePt t="15271" x="4678363" y="1630363"/>
          <p14:tracePt t="15281" x="4646613" y="1622425"/>
          <p14:tracePt t="15289" x="4575175" y="1590675"/>
          <p14:tracePt t="15294" x="4489450" y="1582738"/>
          <p14:tracePt t="15304" x="4465638" y="1566863"/>
          <p14:tracePt t="15309" x="4394200" y="1558925"/>
          <p14:tracePt t="15323" x="4316413" y="1558925"/>
          <p14:tracePt t="15325" x="4244975" y="1558925"/>
          <p14:tracePt t="15334" x="4197350" y="1550988"/>
          <p14:tracePt t="15339" x="4119563" y="1550988"/>
          <p14:tracePt t="15349" x="3962400" y="1550988"/>
          <p14:tracePt t="15358" x="3930650" y="1550988"/>
          <p14:tracePt t="15362" x="3843338" y="1550988"/>
          <p14:tracePt t="15371" x="3757613" y="1590675"/>
          <p14:tracePt t="15377" x="3717925" y="1598613"/>
          <p14:tracePt t="15388" x="3662363" y="1646238"/>
          <p14:tracePt t="15391" x="3590925" y="1676400"/>
          <p14:tracePt t="15402" x="3536950" y="1708150"/>
          <p14:tracePt t="15406" x="3513138" y="1731963"/>
          <p14:tracePt t="15414" x="3457575" y="1771650"/>
          <p14:tracePt t="15422" x="3386138" y="1819275"/>
          <p14:tracePt t="15429" x="3362325" y="1843088"/>
          <p14:tracePt t="15438" x="3292475" y="1889125"/>
          <p14:tracePt t="15444" x="3236913" y="1936750"/>
          <p14:tracePt t="15455" x="3205163" y="1968500"/>
          <p14:tracePt t="15459" x="3165475" y="2008188"/>
          <p14:tracePt t="15469" x="3143250" y="2062163"/>
          <p14:tracePt t="15474" x="3135313" y="2093913"/>
          <p14:tracePt t="15488" x="3127375" y="2109788"/>
          <p14:tracePt t="15491" x="3127375" y="2149475"/>
          <p14:tracePt t="15496" x="3119438" y="2189163"/>
          <p14:tracePt t="15504" x="3119438" y="2212975"/>
          <p14:tracePt t="15512" x="3119438" y="2244725"/>
          <p14:tracePt t="15521" x="3149600" y="2290763"/>
          <p14:tracePt t="15526" x="3157538" y="2306638"/>
          <p14:tracePt t="15535" x="3197225" y="2346325"/>
          <p14:tracePt t="15541" x="3252788" y="2386013"/>
          <p14:tracePt t="15552" x="3308350" y="2433638"/>
          <p14:tracePt t="15556" x="3348038" y="2463800"/>
          <p14:tracePt t="15564" x="3433763" y="2503488"/>
          <p14:tracePt t="15573" x="3536950" y="2535238"/>
          <p14:tracePt t="15579" x="3582988" y="2559050"/>
          <p14:tracePt t="15588" x="3702050" y="2582863"/>
          <p14:tracePt t="15607" x="3851275" y="2622550"/>
          <p14:tracePt t="15610" x="3976688" y="2644775"/>
          <p14:tracePt t="15622" x="4056063" y="2652713"/>
          <p14:tracePt t="15624" x="4197350" y="2668588"/>
          <p14:tracePt t="15632" x="4237038" y="2668588"/>
          <p14:tracePt t="15640" x="4332288" y="2668588"/>
          <p14:tracePt t="15647" x="4441825" y="2668588"/>
          <p14:tracePt t="15657" x="4481513" y="2668588"/>
          <p14:tracePt t="15662" x="4568825" y="2668588"/>
          <p14:tracePt t="15672" x="4646613" y="2644775"/>
          <p14:tracePt t="15676" x="4702175" y="2606675"/>
          <p14:tracePt t="15686" x="4757738" y="2574925"/>
          <p14:tracePt t="15691" x="4803775" y="2535238"/>
          <p14:tracePt t="15704" x="4843463" y="2479675"/>
          <p14:tracePt t="15714" x="4859338" y="2449513"/>
          <p14:tracePt t="15725" x="4922838" y="2322513"/>
          <p14:tracePt t="15729" x="4930775" y="2290763"/>
          <p14:tracePt t="15739" x="4938713" y="2236788"/>
          <p14:tracePt t="15744" x="4946650" y="2197100"/>
          <p14:tracePt t="15754" x="4946650" y="2173288"/>
          <p14:tracePt t="15762" x="4946650" y="2133600"/>
          <p14:tracePt t="15771" x="4946650" y="2085975"/>
          <p14:tracePt t="15774" x="4914900" y="2047875"/>
          <p14:tracePt t="15782" x="4875213" y="2000250"/>
          <p14:tracePt t="15790" x="4843463" y="1976438"/>
          <p14:tracePt t="15796" x="4787900" y="1928813"/>
          <p14:tracePt t="15804" x="4765675" y="1905000"/>
          <p14:tracePt t="15813" x="4702175" y="1858963"/>
          <p14:tracePt t="15822" x="4630738" y="1811338"/>
          <p14:tracePt t="15826" x="4606925" y="1803400"/>
          <p14:tracePt t="15836" x="4545013" y="1755775"/>
          <p14:tracePt t="15841" x="4473575" y="1724025"/>
          <p14:tracePt t="15853" x="4386263" y="1676400"/>
          <p14:tracePt t="15857" x="4364038" y="1654175"/>
          <p14:tracePt t="15864" x="4284663" y="1622425"/>
          <p14:tracePt t="15872" x="4221163" y="1598613"/>
          <p14:tracePt t="15881" x="4189413" y="1590675"/>
          <p14:tracePt t="15890" x="4143375" y="1574800"/>
          <p14:tracePt t="15894" x="4103688" y="1543050"/>
          <p14:tracePt t="15904" x="4079875" y="1543050"/>
          <p14:tracePt t="15909" x="4048125" y="1535113"/>
          <p14:tracePt t="15922" x="4016375" y="1527175"/>
          <p14:tracePt t="15925" x="3992563" y="1527175"/>
          <p14:tracePt t="15932" x="3976688" y="1527175"/>
          <p14:tracePt t="15939" x="3914775" y="1527175"/>
          <p14:tracePt t="15946" x="3867150" y="1527175"/>
          <p14:tracePt t="15955" x="3843338" y="1527175"/>
          <p14:tracePt t="15962" x="3779838" y="1543050"/>
          <p14:tracePt t="15971" x="3733800" y="1574800"/>
          <p14:tracePt t="15976" x="3709988" y="1582738"/>
          <p14:tracePt t="15989" x="3662363" y="1630363"/>
          <p14:tracePt t="15992" x="3606800" y="1662113"/>
          <p14:tracePt t="15999" x="3559175" y="1700213"/>
          <p14:tracePt t="16006" x="3536950" y="1731963"/>
          <p14:tracePt t="16014" x="3513138" y="1755775"/>
          <p14:tracePt t="16022" x="3489325" y="1811338"/>
          <p14:tracePt t="16031" x="3465513" y="1851025"/>
          <p14:tracePt t="16044" x="3449638" y="1920875"/>
          <p14:tracePt t="16058" x="3449638" y="1960563"/>
          <p14:tracePt t="16070" x="3449638" y="2008188"/>
          <p14:tracePt t="16074" x="3465513" y="2032000"/>
          <p14:tracePt t="16081" x="3473450" y="2047875"/>
          <p14:tracePt t="16089" x="3513138" y="2085975"/>
          <p14:tracePt t="16096" x="3544888" y="2117725"/>
          <p14:tracePt t="16106" x="3559175" y="2133600"/>
          <p14:tracePt t="16111" x="3606800" y="2165350"/>
          <p14:tracePt t="16122" x="3646488" y="2181225"/>
          <p14:tracePt t="16126" x="3686175" y="2205038"/>
          <p14:tracePt t="16137" x="3725863" y="2220913"/>
          <p14:tracePt t="16159" x="3875088" y="2266950"/>
          <p14:tracePt t="16164" x="3938588" y="2290763"/>
          <p14:tracePt t="16172" x="4000500" y="2290763"/>
          <p14:tracePt t="16179" x="4016375" y="2298700"/>
          <p14:tracePt t="16189" x="4079875" y="2298700"/>
          <p14:tracePt t="16194" x="4143375" y="2298700"/>
          <p14:tracePt t="16206" x="4165600" y="2298700"/>
          <p14:tracePt t="16210" x="4205288" y="2298700"/>
          <p14:tracePt t="16222" x="4252913" y="2298700"/>
          <p14:tracePt t="16226" x="4284663" y="2290763"/>
          <p14:tracePt t="16231" x="4316413" y="2282825"/>
          <p14:tracePt t="16239" x="4364038" y="2274888"/>
          <p14:tracePt t="16247" x="4425950" y="2266950"/>
          <p14:tracePt t="16256" x="4457700" y="2252663"/>
          <p14:tracePt t="16261" x="4505325" y="2228850"/>
          <p14:tracePt t="16272" x="4575175" y="2197100"/>
          <p14:tracePt t="16276" x="4598988" y="2181225"/>
          <p14:tracePt t="16286" x="4654550" y="2141538"/>
          <p14:tracePt t="16291" x="4710113" y="2093913"/>
          <p14:tracePt t="16299" x="4741863" y="2032000"/>
          <p14:tracePt t="16306" x="4749800" y="2016125"/>
          <p14:tracePt t="16314" x="4749800" y="1968500"/>
          <p14:tracePt t="16323" x="4749800" y="1912938"/>
          <p14:tracePt t="16329" x="4749800" y="1889125"/>
          <p14:tracePt t="16340" x="4733925" y="1851025"/>
          <p14:tracePt t="16344" x="4694238" y="1795463"/>
          <p14:tracePt t="16354" x="4678363" y="1771650"/>
          <p14:tracePt t="16359" x="4646613" y="1731963"/>
          <p14:tracePt t="16370" x="4591050" y="1676400"/>
          <p14:tracePt t="16374" x="4505325" y="1614488"/>
          <p14:tracePt t="16382" x="4465638" y="1582738"/>
          <p14:tracePt t="16390" x="4364038" y="1527175"/>
          <p14:tracePt t="16396" x="4260850" y="1495425"/>
          <p14:tracePt t="16406" x="4221163" y="1471613"/>
          <p14:tracePt t="16411" x="4143375" y="1465263"/>
          <p14:tracePt t="16423" x="4064000" y="1449388"/>
          <p14:tracePt t="16428" x="4024313" y="1449388"/>
          <p14:tracePt t="16437" x="3968750" y="1449388"/>
          <p14:tracePt t="16441" x="3890963" y="1449388"/>
          <p14:tracePt t="16450" x="3819525" y="1449388"/>
          <p14:tracePt t="16457" x="3757613" y="1449388"/>
          <p14:tracePt t="16464" x="3694113" y="1465263"/>
          <p14:tracePt t="16472" x="3559175" y="1503363"/>
          <p14:tracePt t="16479" x="3521075" y="1527175"/>
          <p14:tracePt t="16489" x="3409950" y="1550988"/>
          <p14:tracePt t="16494" x="3308350" y="1598613"/>
          <p14:tracePt t="16504" x="3268663" y="1622425"/>
          <p14:tracePt t="16509" x="3165475" y="1684338"/>
          <p14:tracePt t="16523" x="3087688" y="1731963"/>
          <p14:tracePt t="16525" x="3016250" y="1779588"/>
          <p14:tracePt t="16531" x="2992438" y="1795463"/>
          <p14:tracePt t="16539" x="2952750" y="1835150"/>
          <p14:tracePt t="16548" x="2938463" y="1889125"/>
          <p14:tracePt t="16556" x="2930525" y="1905000"/>
          <p14:tracePt t="16561" x="2906713" y="1944688"/>
          <p14:tracePt t="16571" x="2898775" y="1968500"/>
          <p14:tracePt t="16576" x="2890838" y="1984375"/>
          <p14:tracePt t="16588" x="2890838" y="2016125"/>
          <p14:tracePt t="16592" x="2890838" y="2055813"/>
          <p14:tracePt t="16599" x="2914650" y="2101850"/>
          <p14:tracePt t="16606" x="2922588" y="2117725"/>
          <p14:tracePt t="16614" x="2960688" y="2165350"/>
          <p14:tracePt t="16622" x="3016250" y="2205038"/>
          <p14:tracePt t="16631" x="3048000" y="2228850"/>
          <p14:tracePt t="16640" x="3149600" y="2282825"/>
          <p14:tracePt t="16644" x="3244850" y="2346325"/>
          <p14:tracePt t="16658" x="3300413" y="2362200"/>
          <p14:tracePt t="16661" x="3433763" y="2433638"/>
          <p14:tracePt t="16667" x="3544888" y="2455863"/>
          <p14:tracePt t="16674" x="3662363" y="2479675"/>
          <p14:tracePt t="16681" x="3725863" y="2495550"/>
          <p14:tracePt t="16689" x="3819525" y="2503488"/>
          <p14:tracePt t="16696" x="3946525" y="2503488"/>
          <p14:tracePt t="16706" x="3984625" y="2503488"/>
          <p14:tracePt t="16712" x="4079875" y="2503488"/>
          <p14:tracePt t="16721" x="4151313" y="2487613"/>
          <p14:tracePt t="16726" x="4181475" y="2487613"/>
          <p14:tracePt t="16737" x="4244975" y="2455863"/>
          <p14:tracePt t="16741" x="4332288" y="2409825"/>
          <p14:tracePt t="16749" x="4402138" y="2362200"/>
          <p14:tracePt t="16757" x="4425950" y="2346325"/>
          <p14:tracePt t="16764" x="4457700" y="2306638"/>
          <p14:tracePt t="16782" x="4489450" y="2252663"/>
          <p14:tracePt t="16784" x="4513263" y="2236788"/>
          <p14:tracePt t="16789" x="4545013" y="2149475"/>
          <p14:tracePt t="16794" x="4552950" y="2093913"/>
          <p14:tracePt t="16802" x="4552950" y="2062163"/>
          <p14:tracePt t="16809" x="4552950" y="2024063"/>
          <p14:tracePt t="16816" x="4537075" y="1960563"/>
          <p14:tracePt t="16825" x="4489450" y="1889125"/>
          <p14:tracePt t="16831" x="4473575" y="1851025"/>
          <p14:tracePt t="16839" x="4402138" y="1779588"/>
          <p14:tracePt t="16847" x="4308475" y="1692275"/>
          <p14:tracePt t="16857" x="4268788" y="1662113"/>
          <p14:tracePt t="16861" x="4165600" y="1582738"/>
          <p14:tracePt t="16870" x="4095750" y="1519238"/>
          <p14:tracePt t="16876" x="4079875" y="1511300"/>
          <p14:tracePt t="16888" x="4056063" y="1503363"/>
          <p14:tracePt t="16892" x="4048125" y="1495425"/>
          <p14:tracePt t="16915" x="4048125" y="1535113"/>
          <p14:tracePt t="16924" x="4087813" y="1638300"/>
          <p14:tracePt t="16929" x="4119563" y="1676400"/>
          <p14:tracePt t="16940" x="4213225" y="1835150"/>
          <p14:tracePt t="16944" x="4370388" y="2062163"/>
          <p14:tracePt t="16955" x="4433888" y="2149475"/>
          <p14:tracePt t="16960" x="4678363" y="2409825"/>
          <p14:tracePt t="16966" x="5087938" y="2841625"/>
          <p14:tracePt t="16974" x="5521325" y="3251200"/>
          <p14:tracePt t="16982" x="5686425" y="3370263"/>
          <p14:tracePt t="16990" x="6175375" y="3763963"/>
          <p14:tracePt t="16996" x="6750050" y="4125913"/>
          <p14:tracePt t="17007" x="6938963" y="4235450"/>
          <p14:tracePt t="17011" x="7473950" y="4535488"/>
          <p14:tracePt t="17022" x="7851775" y="4748213"/>
          <p14:tracePt t="17027" x="8056563" y="4841875"/>
          <p14:tracePt t="17037" x="8364538" y="4976813"/>
          <p14:tracePt t="17041" x="8758238" y="5118100"/>
          <p14:tracePt t="17049" x="9120188" y="5259388"/>
          <p14:tracePt t="17057" x="9231313" y="5299075"/>
          <p14:tracePt t="17064" x="9490075" y="5392738"/>
          <p14:tracePt t="17075" x="9710738" y="5440363"/>
          <p14:tracePt t="17079" x="9782175" y="5464175"/>
          <p14:tracePt t="17089" x="9891713" y="5480050"/>
          <p14:tracePt t="17095" x="9971088" y="5487988"/>
          <p14:tracePt t="17104" x="9994900" y="5487988"/>
          <p14:tracePt t="17109" x="10042525" y="5487988"/>
          <p14:tracePt t="17117" x="10072688" y="5487988"/>
          <p14:tracePt t="17124" x="10072688" y="5472113"/>
          <p14:tracePt t="17131" x="10072688" y="5448300"/>
          <p14:tracePt t="17140" x="10072688" y="5408613"/>
          <p14:tracePt t="17146" x="10058400" y="5362575"/>
          <p14:tracePt t="17159" x="10058400" y="5338763"/>
          <p14:tracePt t="17162" x="10058400" y="5322888"/>
          <p14:tracePt t="17171" x="10064750" y="5283200"/>
          <p14:tracePt t="17176" x="10088563" y="5267325"/>
          <p14:tracePt t="17191" x="10104438" y="5227638"/>
          <p14:tracePt t="17193" x="10136188" y="5157788"/>
          <p14:tracePt t="17199" x="10136188" y="5133975"/>
          <p14:tracePt t="17207" x="10136188" y="5062538"/>
          <p14:tracePt t="17214" x="10136188" y="4968875"/>
          <p14:tracePt t="17225" x="10080625" y="4849813"/>
          <p14:tracePt t="17229" x="10064750" y="4810125"/>
          <p14:tracePt t="17237" x="9986963" y="4692650"/>
          <p14:tracePt t="17244" x="9907588" y="4575175"/>
          <p14:tracePt t="17256" x="9853613" y="4519613"/>
          <p14:tracePt t="17259" x="9726613" y="4402138"/>
          <p14:tracePt t="17266" x="9609138" y="4283075"/>
          <p14:tracePt t="17274" x="9537700" y="4235450"/>
          <p14:tracePt t="17281" x="9420225" y="4125913"/>
          <p14:tracePt t="17291" x="9269413" y="4030663"/>
          <p14:tracePt t="17296" x="9104313" y="3929063"/>
          <p14:tracePt t="17306" x="9048750" y="3881438"/>
          <p14:tracePt t="17312" x="8915400" y="3819525"/>
          <p14:tracePt t="17324" x="8789988" y="3756025"/>
          <p14:tracePt t="17327" x="8734425" y="3716338"/>
          <p14:tracePt t="17334" x="8616950" y="3668713"/>
          <p14:tracePt t="17342" x="8505825" y="3629025"/>
          <p14:tracePt t="17349" x="8474075" y="3622675"/>
          <p14:tracePt t="17359" x="8388350" y="3590925"/>
          <p14:tracePt t="17364" x="8332788" y="3567113"/>
          <p14:tracePt t="17374" x="8301038" y="3559175"/>
          <p14:tracePt t="17379" x="8285163" y="3551238"/>
          <p14:tracePt t="17390" x="8261350" y="3551238"/>
          <p14:tracePt t="17394" x="8229600" y="3543300"/>
          <p14:tracePt t="17405" x="8215313" y="3543300"/>
          <p14:tracePt t="17409" x="8183563" y="3543300"/>
          <p14:tracePt t="17416" x="8135938" y="3543300"/>
          <p14:tracePt t="17425" x="8112125" y="3543300"/>
          <p14:tracePt t="17431" x="8048625" y="3543300"/>
          <p14:tracePt t="17440" x="7970838" y="3543300"/>
          <p14:tracePt t="17447" x="7875588" y="3543300"/>
          <p14:tracePt t="17456" x="7851775" y="3543300"/>
          <p14:tracePt t="17462" x="7766050" y="3543300"/>
          <p14:tracePt t="17469" x="7670800" y="3543300"/>
          <p14:tracePt t="17477" x="7631113" y="3543300"/>
          <p14:tracePt t="17484" x="7585075" y="3543300"/>
          <p14:tracePt t="17492" x="7537450" y="3543300"/>
          <p14:tracePt t="17499" x="7521575" y="3543300"/>
          <p14:tracePt t="17507" x="7497763" y="3551238"/>
          <p14:tracePt t="17514" x="7458075" y="3559175"/>
          <p14:tracePt t="17524" x="7434263" y="3590925"/>
          <p14:tracePt t="17529" x="7426325" y="3598863"/>
          <p14:tracePt t="17537" x="7418388" y="3622675"/>
          <p14:tracePt t="17544" x="7412038" y="3644900"/>
          <p14:tracePt t="17556" x="7412038" y="3660775"/>
          <p14:tracePt t="17559" x="7412038" y="3708400"/>
          <p14:tracePt t="17566" x="7412038" y="3740150"/>
          <p14:tracePt t="17574" x="7412038" y="3763963"/>
          <p14:tracePt t="17583" x="7412038" y="3803650"/>
          <p14:tracePt t="17591" x="7434263" y="3873500"/>
          <p14:tracePt t="17596" x="7450138" y="3921125"/>
          <p14:tracePt t="17606" x="7466013" y="3952875"/>
          <p14:tracePt t="17611" x="7505700" y="4000500"/>
          <p14:tracePt t="17623" x="7545388" y="4046538"/>
          <p14:tracePt t="17627" x="7577138" y="4070350"/>
          <p14:tracePt t="17634" x="7646988" y="4110038"/>
          <p14:tracePt t="17642" x="7686675" y="4141788"/>
          <p14:tracePt t="17649" x="7718425" y="4149725"/>
          <p14:tracePt t="17658" x="7758113" y="4157663"/>
          <p14:tracePt t="17664" x="7813675" y="4165600"/>
          <p14:tracePt t="17674" x="7821613" y="4165600"/>
          <p14:tracePt t="17679" x="7835900" y="4165600"/>
          <p14:tracePt t="17690" x="7875588" y="4165600"/>
          <p14:tracePt t="17694" x="7923213" y="4165600"/>
          <p14:tracePt t="17702" x="7939088" y="4165600"/>
          <p14:tracePt t="17709" x="7986713" y="4141788"/>
          <p14:tracePt t="17717" x="8040688" y="4125913"/>
          <p14:tracePt t="17725" x="8064500" y="4102100"/>
          <p14:tracePt t="17731" x="8128000" y="4086225"/>
          <p14:tracePt t="17741" x="8191500" y="4038600"/>
          <p14:tracePt t="17746" x="8207375" y="4030663"/>
          <p14:tracePt t="17757" x="8229600" y="4008438"/>
          <p14:tracePt t="17762" x="8253413" y="3976688"/>
          <p14:tracePt t="17772" x="8285163" y="3937000"/>
          <p14:tracePt t="17776" x="8293100" y="3929063"/>
          <p14:tracePt t="17784" x="8301038" y="3873500"/>
          <p14:tracePt t="17792" x="8316913" y="3841750"/>
          <p14:tracePt t="17799" x="8316913" y="3825875"/>
          <p14:tracePt t="17808" x="8316913" y="3803650"/>
          <p14:tracePt t="17814" x="8316913" y="3771900"/>
          <p14:tracePt t="17825" x="8308975" y="3756025"/>
          <p14:tracePt t="17829" x="8293100" y="3716338"/>
          <p14:tracePt t="17839" x="8277225" y="3684588"/>
          <p14:tracePt t="17844" x="8229600" y="3652838"/>
          <p14:tracePt t="17852" x="8215313" y="3629025"/>
          <p14:tracePt t="17860" x="8175625" y="3590925"/>
          <p14:tracePt t="17867" x="8151813" y="3567113"/>
          <p14:tracePt t="17875" x="8120063" y="3551238"/>
          <p14:tracePt t="17881" x="8096250" y="3527425"/>
          <p14:tracePt t="17892" x="8056563" y="3519488"/>
          <p14:tracePt t="17896" x="8032750" y="3503613"/>
          <p14:tracePt t="17906" x="8010525" y="3495675"/>
          <p14:tracePt t="17914" x="7970838" y="3495675"/>
          <p14:tracePt t="17923" x="7939088" y="3487738"/>
          <p14:tracePt t="17926" x="7923213" y="3487738"/>
          <p14:tracePt t="17934" x="7899400" y="3487738"/>
          <p14:tracePt t="17942" x="7867650" y="3487738"/>
          <p14:tracePt t="17949" x="7851775" y="3487738"/>
          <p14:tracePt t="17959" x="7821613" y="3495675"/>
          <p14:tracePt t="17964" x="7781925" y="3519488"/>
          <p14:tracePt t="17974" x="7773988" y="3535363"/>
          <p14:tracePt t="17979" x="7734300" y="3559175"/>
          <p14:tracePt t="17986" x="7702550" y="3590925"/>
          <p14:tracePt t="17994" x="7670800" y="3629025"/>
          <p14:tracePt t="18002" x="7662863" y="3644900"/>
          <p14:tracePt t="18009" x="7646988" y="3700463"/>
          <p14:tracePt t="18016" x="7623175" y="3748088"/>
          <p14:tracePt t="18026" x="7623175" y="3763963"/>
          <p14:tracePt t="18042" x="7616825" y="3811588"/>
          <p14:tracePt t="18047" x="7616825" y="3849688"/>
          <p14:tracePt t="18049" x="7616825" y="3881438"/>
          <p14:tracePt t="18056" x="7616825" y="3889375"/>
          <p14:tracePt t="18061" x="7623175" y="3921125"/>
          <p14:tracePt t="18073" x="7639050" y="3960813"/>
          <p14:tracePt t="18076" x="7646988" y="3968750"/>
          <p14:tracePt t="18084" x="7670800" y="3984625"/>
          <p14:tracePt t="18093" x="7718425" y="4008438"/>
          <p14:tracePt t="18099" x="7773988" y="4022725"/>
          <p14:tracePt t="18108" x="7859713" y="4070350"/>
          <p14:tracePt t="18115" x="7978775" y="4125913"/>
          <p14:tracePt t="18123" x="8056563" y="4133850"/>
          <p14:tracePt t="18129" x="8143875" y="4173538"/>
          <p14:tracePt t="18140" x="8237538" y="4189413"/>
          <p14:tracePt t="18160" x="8372475" y="4189413"/>
          <p14:tracePt t="18166" x="8412163" y="4173538"/>
          <p14:tracePt t="18175" x="8428038" y="4165600"/>
          <p14:tracePt t="18184" x="8458200" y="4141788"/>
          <p14:tracePt t="18192" x="8466138" y="4102100"/>
          <p14:tracePt t="18196" x="8466138" y="4078288"/>
          <p14:tracePt t="18206" x="8474075" y="4030663"/>
          <p14:tracePt t="18211" x="8474075" y="4000500"/>
          <p14:tracePt t="18220" x="8474075" y="3952875"/>
          <p14:tracePt t="18227" x="8474075" y="3937000"/>
          <p14:tracePt t="18265" x="8261350" y="3652838"/>
          <p14:tracePt t="18274" x="8245475" y="3636963"/>
          <p14:tracePt t="18279" x="8183563" y="3598863"/>
          <p14:tracePt t="18290" x="8143875" y="3575050"/>
          <p14:tracePt t="18294" x="8120063" y="3567113"/>
          <p14:tracePt t="18302" x="8104188" y="3567113"/>
          <p14:tracePt t="18310" x="8088313" y="3567113"/>
          <p14:tracePt t="18317" x="8064500" y="3567113"/>
          <p14:tracePt t="18325" x="8048625" y="3567113"/>
          <p14:tracePt t="18331" x="8018463" y="3567113"/>
          <p14:tracePt t="18342" x="7970838" y="3606800"/>
          <p14:tracePt t="18346" x="7954963" y="3636963"/>
          <p14:tracePt t="18357" x="7923213" y="3684588"/>
          <p14:tracePt t="18362" x="7883525" y="3771900"/>
          <p14:tracePt t="18369" x="7859713" y="3849688"/>
          <p14:tracePt t="18377" x="7851775" y="3905250"/>
          <p14:tracePt t="18384" x="7851775" y="4000500"/>
          <p14:tracePt t="18393" x="7851775" y="4062413"/>
          <p14:tracePt t="18399" x="7851775" y="4102100"/>
          <p14:tracePt t="18409" x="7859713" y="4173538"/>
          <p14:tracePt t="18414" x="7899400" y="4259263"/>
          <p14:tracePt t="18425" x="7931150" y="4283075"/>
          <p14:tracePt t="18429" x="8002588" y="4346575"/>
          <p14:tracePt t="18440" x="8096250" y="4394200"/>
          <p14:tracePt t="18444" x="8199438" y="4432300"/>
          <p14:tracePt t="18452" x="8277225" y="4440238"/>
          <p14:tracePt t="18460" x="8380413" y="4471988"/>
          <p14:tracePt t="18466" x="8489950" y="4479925"/>
          <p14:tracePt t="18475" x="8513763" y="4479925"/>
          <p14:tracePt t="18481" x="8593138" y="4487863"/>
          <p14:tracePt t="18492" x="8670925" y="4487863"/>
          <p14:tracePt t="18496" x="8694738" y="4487863"/>
          <p14:tracePt t="18507" x="8758238" y="4503738"/>
          <p14:tracePt t="18513" x="8821738" y="4503738"/>
          <p14:tracePt t="18519" x="8851900" y="4503738"/>
          <p14:tracePt t="18526" x="8875713" y="4503738"/>
          <p14:tracePt t="18534" x="8955088" y="4503738"/>
          <p14:tracePt t="18542" x="9018588" y="4495800"/>
          <p14:tracePt t="18549" x="9042400" y="4487863"/>
          <p14:tracePt t="18559" x="9104313" y="4479925"/>
          <p14:tracePt t="18564" x="9207500" y="4432300"/>
          <p14:tracePt t="18573" x="9215438" y="4416425"/>
          <p14:tracePt t="18580" x="9253538" y="4386263"/>
          <p14:tracePt t="18591" x="9261475" y="4362450"/>
          <p14:tracePt t="18594" x="9277350" y="4338638"/>
          <p14:tracePt t="18601" x="9285288" y="4314825"/>
          <p14:tracePt t="18609" x="9309100" y="4275138"/>
          <p14:tracePt t="18616" x="9324975" y="4235450"/>
          <p14:tracePt t="18627" x="9324975" y="4219575"/>
          <p14:tracePt t="18631" x="9348788" y="4173538"/>
          <p14:tracePt t="18642" x="9356725" y="4141788"/>
          <p14:tracePt t="18648" x="9356725" y="4125913"/>
          <p14:tracePt t="18657" x="9356725" y="4086225"/>
          <p14:tracePt t="18661" x="9356725" y="4054475"/>
          <p14:tracePt t="18670" x="9356725" y="4038600"/>
          <p14:tracePt t="18676" x="9356725" y="4000500"/>
          <p14:tracePt t="18684" x="9340850" y="3960813"/>
          <p14:tracePt t="18693" x="9332913" y="3937000"/>
          <p14:tracePt t="18699" x="9324975" y="3921125"/>
          <p14:tracePt t="18710" x="9324975" y="3905250"/>
          <p14:tracePt t="18714" x="9317038" y="3889375"/>
          <p14:tracePt t="18724" x="9317038" y="3881438"/>
          <p14:tracePt t="18729" x="9317038" y="3857625"/>
          <p14:tracePt t="18737" x="9317038" y="3849688"/>
          <p14:tracePt t="18744" x="9317038" y="3841750"/>
          <p14:tracePt t="18751" x="9317038" y="3819525"/>
          <p14:tracePt t="18760" x="9317038" y="3795713"/>
          <p14:tracePt t="18766" x="9317038" y="3779838"/>
          <p14:tracePt t="18776" x="9317038" y="3763963"/>
          <p14:tracePt t="18782" x="9309100" y="3732213"/>
          <p14:tracePt t="18791" x="9309100" y="3700463"/>
          <p14:tracePt t="18796" x="9309100" y="3684588"/>
          <p14:tracePt t="18807" x="9301163" y="3660775"/>
          <p14:tracePt t="18811" x="9293225" y="3629025"/>
          <p14:tracePt t="18820" x="9293225" y="3622675"/>
          <p14:tracePt t="18827" x="9293225" y="3606800"/>
          <p14:tracePt t="18834" x="9293225" y="3575050"/>
          <p14:tracePt t="18847" x="9285288" y="3559175"/>
          <p14:tracePt t="18849" x="9285288" y="3551238"/>
          <p14:tracePt t="18859" x="9277350" y="3551238"/>
          <p14:tracePt t="18864" x="9269413" y="3535363"/>
          <p14:tracePt t="18874" x="9261475" y="3535363"/>
          <p14:tracePt t="18879" x="9245600" y="3535363"/>
          <p14:tracePt t="18894" x="9231313" y="3535363"/>
          <p14:tracePt t="18901" x="9215438" y="3535363"/>
          <p14:tracePt t="18910" x="9207500" y="3535363"/>
          <p14:tracePt t="18917" x="9183688" y="3535363"/>
          <p14:tracePt t="18926" x="9159875" y="3543300"/>
          <p14:tracePt t="18931" x="9120188" y="3559175"/>
          <p14:tracePt t="18941" x="9064625" y="3590925"/>
          <p14:tracePt t="18946" x="9042400" y="3614738"/>
          <p14:tracePt t="18958" x="8986838" y="3644900"/>
          <p14:tracePt t="18962" x="8947150" y="3668713"/>
          <p14:tracePt t="18969" x="8931275" y="3692525"/>
          <p14:tracePt t="18980" x="8899525" y="3716338"/>
          <p14:tracePt t="18984" x="8875713" y="3732213"/>
          <p14:tracePt t="18993" x="8867775" y="3763963"/>
          <p14:tracePt t="18999" x="8859838" y="3779838"/>
          <p14:tracePt t="19014" x="8859838" y="3803650"/>
          <p14:tracePt t="19026" x="8859838" y="3811588"/>
          <p14:tracePt t="19029" x="8851900" y="3825875"/>
          <p14:tracePt t="19037" x="8851900" y="3841750"/>
          <p14:tracePt t="19045" x="8851900" y="3857625"/>
          <p14:tracePt t="19051" x="8859838" y="3881438"/>
          <p14:tracePt t="19060" x="8883650" y="3921125"/>
          <p14:tracePt t="19067" x="8915400" y="3960813"/>
          <p14:tracePt t="19076" x="8931275" y="3976688"/>
          <p14:tracePt t="19081" x="8955088" y="4016375"/>
          <p14:tracePt t="19091" x="9002713" y="4062413"/>
          <p14:tracePt t="19096" x="9018588" y="4086225"/>
          <p14:tracePt t="19108" x="9056688" y="4117975"/>
          <p14:tracePt t="19115" x="9096375" y="4157663"/>
          <p14:tracePt t="19119" x="9112250" y="4165600"/>
          <p14:tracePt t="19128" x="9151938" y="4197350"/>
          <p14:tracePt t="19134" x="9207500" y="4227513"/>
          <p14:tracePt t="19143" x="9239250" y="4235450"/>
          <p14:tracePt t="19162" x="9309100" y="4243388"/>
          <p14:tracePt t="19164" x="9332913" y="4243388"/>
          <p14:tracePt t="19175" x="9356725" y="4243388"/>
          <p14:tracePt t="19179" x="9380538" y="4227513"/>
          <p14:tracePt t="19187" x="9396413" y="4213225"/>
          <p14:tracePt t="19194" x="9412288" y="4189413"/>
          <p14:tracePt t="19201" x="9428163" y="4149725"/>
          <p14:tracePt t="19211" x="9444038" y="4110038"/>
          <p14:tracePt t="19216" x="9444038" y="4078288"/>
          <p14:tracePt t="19227" x="9444038" y="4046538"/>
          <p14:tracePt t="19231" x="9444038" y="4016375"/>
          <p14:tracePt t="19246" x="9444038" y="3929063"/>
          <p14:tracePt t="19258" x="9444038" y="3897313"/>
          <p14:tracePt t="19262" x="9420225" y="3857625"/>
          <p14:tracePt t="19269" x="9404350" y="3825875"/>
          <p14:tracePt t="19277" x="9372600" y="3787775"/>
          <p14:tracePt t="19284" x="9324975" y="3732213"/>
          <p14:tracePt t="19293" x="9309100" y="3716338"/>
          <p14:tracePt t="19299" x="9253538" y="3676650"/>
          <p14:tracePt t="19310" x="9199563" y="3629025"/>
          <p14:tracePt t="19315" x="9183688" y="3614738"/>
          <p14:tracePt t="19325" x="9136063" y="3582988"/>
          <p14:tracePt t="19329" x="9104313" y="3567113"/>
          <p14:tracePt t="19337" x="9080500" y="3551238"/>
          <p14:tracePt t="19345" x="9064625" y="3543300"/>
          <p14:tracePt t="19352" x="9048750" y="3519488"/>
          <p14:tracePt t="19361" x="9034463" y="3511550"/>
          <p14:tracePt t="19366" x="9026525" y="3511550"/>
          <p14:tracePt t="19380" x="9010650" y="3511550"/>
          <p14:tracePt t="19382" x="8994775" y="3511550"/>
          <p14:tracePt t="19392" x="8986838" y="3511550"/>
          <p14:tracePt t="19396" x="8963025" y="3511550"/>
          <p14:tracePt t="19404" x="8947150" y="3511550"/>
          <p14:tracePt t="19412" x="8915400" y="3511550"/>
          <p14:tracePt t="19420" x="8899525" y="3511550"/>
          <p14:tracePt t="19427" x="8859838" y="3535363"/>
          <p14:tracePt t="19434" x="8821738" y="3567113"/>
          <p14:tracePt t="19446" x="8805863" y="3582988"/>
          <p14:tracePt t="19449" x="8774113" y="3614738"/>
          <p14:tracePt t="19459" x="8734425" y="3629025"/>
          <p14:tracePt t="19464" x="8718550" y="3660775"/>
          <p14:tracePt t="19475" x="8686800" y="3684588"/>
          <p14:tracePt t="19479" x="8678863" y="3724275"/>
          <p14:tracePt t="19487" x="8662988" y="3763963"/>
          <p14:tracePt t="19494" x="8655050" y="3787775"/>
          <p14:tracePt t="19502" x="8655050" y="3819525"/>
          <p14:tracePt t="19513" x="8647113" y="3857625"/>
          <p14:tracePt t="19516" x="8647113" y="3873500"/>
          <p14:tracePt t="19527" x="8632825" y="3905250"/>
          <p14:tracePt t="19531" x="8632825" y="3944938"/>
          <p14:tracePt t="19542" x="8632825" y="3960813"/>
          <p14:tracePt t="19546" x="8632825" y="3984625"/>
          <p14:tracePt t="19554" x="8632825" y="4022725"/>
          <p14:tracePt t="19562" x="8632825" y="4046538"/>
          <p14:tracePt t="19569" x="8632825" y="4062413"/>
          <p14:tracePt t="19579" x="8639175" y="4086225"/>
          <p14:tracePt t="19584" x="8647113" y="4110038"/>
          <p14:tracePt t="19594" x="8655050" y="4117975"/>
          <p14:tracePt t="19599" x="8655050" y="4141788"/>
          <p14:tracePt t="19609" x="8678863" y="4165600"/>
          <p14:tracePt t="19614" x="8686800" y="4189413"/>
          <p14:tracePt t="19625" x="8702675" y="4205288"/>
          <p14:tracePt t="19629" x="8726488" y="4227513"/>
          <p14:tracePt t="19636" x="8766175" y="4251325"/>
          <p14:tracePt t="19647" x="8782050" y="4259263"/>
          <p14:tracePt t="19651" x="8837613" y="4267200"/>
          <p14:tracePt t="19661" x="8883650" y="4291013"/>
          <p14:tracePt t="19666" x="8923338" y="4291013"/>
          <p14:tracePt t="19676" x="8963025" y="4306888"/>
          <p14:tracePt t="19681" x="8986838" y="4306888"/>
          <p14:tracePt t="19692" x="9010650" y="4306888"/>
          <p14:tracePt t="19697" x="9056688" y="4306888"/>
          <p14:tracePt t="19704" x="9104313" y="4306888"/>
          <p14:tracePt t="19721" x="9159875" y="4306888"/>
          <p14:tracePt t="19728" x="9207500" y="4283075"/>
          <p14:tracePt t="19734" x="9245600" y="4275138"/>
          <p14:tracePt t="19744" x="9261475" y="4267200"/>
          <p14:tracePt t="19749" x="9301163" y="4235450"/>
          <p14:tracePt t="19758" x="9324975" y="4213225"/>
          <p14:tracePt t="19764" x="9332913" y="4205288"/>
          <p14:tracePt t="19778" x="9356725" y="4157663"/>
          <p14:tracePt t="19780" x="9380538" y="4133850"/>
          <p14:tracePt t="19787" x="9388475" y="4117975"/>
          <p14:tracePt t="19795" x="9412288" y="4070350"/>
          <p14:tracePt t="19802" x="9428163" y="4038600"/>
          <p14:tracePt t="19812" x="9444038" y="3992563"/>
          <p14:tracePt t="19828" x="9444038" y="3968750"/>
          <p14:tracePt t="19830" x="9450388" y="3929063"/>
          <p14:tracePt t="19832" x="9450388" y="3881438"/>
          <p14:tracePt t="19842" x="9450388" y="3865563"/>
          <p14:tracePt t="19848" x="9450388" y="3819525"/>
          <p14:tracePt t="19854" x="9428163" y="3763963"/>
          <p14:tracePt t="19861" x="9412288" y="3748088"/>
          <p14:tracePt t="19868" x="9396413" y="3708400"/>
          <p14:tracePt t="19877" x="9380538" y="3684588"/>
          <p14:tracePt t="19884" x="9348788" y="3652838"/>
          <p14:tracePt t="19894" x="9348788" y="3644900"/>
          <p14:tracePt t="19899" x="9332913" y="3636963"/>
          <p14:tracePt t="19911" x="9317038" y="3606800"/>
          <p14:tracePt t="19914" x="9301163" y="3598863"/>
          <p14:tracePt t="19929" x="9239250" y="3582988"/>
          <p14:tracePt t="19936" x="9191625" y="3575050"/>
          <p14:tracePt t="19944" x="9167813" y="3575050"/>
          <p14:tracePt t="19951" x="9136063" y="3575050"/>
          <p14:tracePt t="19961" x="9112250" y="3575050"/>
          <p14:tracePt t="19966" x="9088438" y="3575050"/>
          <p14:tracePt t="19977" x="9048750" y="3575050"/>
          <p14:tracePt t="19982" x="9026525" y="3575050"/>
          <p14:tracePt t="19993" x="9010650" y="3575050"/>
          <p14:tracePt t="19996" x="8978900" y="3575050"/>
          <p14:tracePt t="20004" x="8939213" y="3590925"/>
          <p14:tracePt t="20011" x="8923338" y="3598863"/>
          <p14:tracePt t="20020" x="8883650" y="3622675"/>
          <p14:tracePt t="20029" x="8843963" y="3636963"/>
          <p14:tracePt t="20034" x="8837613" y="3644900"/>
          <p14:tracePt t="20045" x="8813800" y="3660775"/>
          <p14:tracePt t="20049" x="8797925" y="3684588"/>
          <p14:tracePt t="20060" x="8789988" y="3692525"/>
          <p14:tracePt t="20064" x="8782050" y="3716338"/>
          <p14:tracePt t="20072" x="8774113" y="3756025"/>
          <p14:tracePt t="20079" x="8758238" y="3795713"/>
          <p14:tracePt t="20087" x="8758238" y="3811588"/>
          <p14:tracePt t="20095" x="8758238" y="3841750"/>
          <p14:tracePt t="20101" x="8742363" y="3865563"/>
          <p14:tracePt t="20112" x="8734425" y="3881438"/>
          <p14:tracePt t="20116" x="8734425" y="3921125"/>
          <p14:tracePt t="20126" x="8734425" y="3952875"/>
          <p14:tracePt t="20131" x="8734425" y="3984625"/>
          <p14:tracePt t="20142" x="8734425" y="4008438"/>
          <p14:tracePt t="20164" x="8742363" y="4102100"/>
          <p14:tracePt t="20169" x="8750300" y="4125913"/>
          <p14:tracePt t="20178" x="8789988" y="4157663"/>
          <p14:tracePt t="20184" x="8805863" y="4173538"/>
          <p14:tracePt t="20194" x="8867775" y="4197350"/>
          <p14:tracePt t="20198" x="8947150" y="4219575"/>
          <p14:tracePt t="20208" x="8970963" y="4227513"/>
          <p14:tracePt t="20214" x="9048750" y="4235450"/>
          <p14:tracePt t="20222" x="9128125" y="4251325"/>
          <p14:tracePt t="20230" x="9167813" y="4251325"/>
          <p14:tracePt t="20237" x="9239250" y="4251325"/>
          <p14:tracePt t="20246" x="9301163" y="4251325"/>
          <p14:tracePt t="20251" x="9364663" y="4251325"/>
          <p14:tracePt t="20261" x="9388475" y="4251325"/>
          <p14:tracePt t="20266" x="9428163" y="4251325"/>
          <p14:tracePt t="20275" x="9482138" y="4251325"/>
          <p14:tracePt t="20282" x="9498013" y="4251325"/>
          <p14:tracePt t="20293" x="9529763" y="4243388"/>
          <p14:tracePt t="20296" x="9545638" y="4219575"/>
          <p14:tracePt t="20311" x="9561513" y="4213225"/>
          <p14:tracePt t="20314" x="9569450" y="4189413"/>
          <p14:tracePt t="20319" x="9585325" y="4165600"/>
          <p14:tracePt t="20328" x="9593263" y="4133850"/>
          <p14:tracePt t="20334" x="9593263" y="4125913"/>
          <p14:tracePt t="20345" x="9601200" y="4086225"/>
          <p14:tracePt t="20350" x="9601200" y="4062413"/>
          <p14:tracePt t="20359" x="9601200" y="4038600"/>
          <p14:tracePt t="20364" x="9601200" y="4000500"/>
          <p14:tracePt t="20372" x="9601200" y="3952875"/>
          <p14:tracePt t="20380" x="9601200" y="3929063"/>
          <p14:tracePt t="20386" x="9593263" y="3889375"/>
          <p14:tracePt t="20395" x="9569450" y="3833813"/>
          <p14:tracePt t="20401" x="9537700" y="3779838"/>
          <p14:tracePt t="20411" x="9529763" y="3763963"/>
          <p14:tracePt t="20416" x="9490075" y="3716338"/>
          <p14:tracePt t="20426" x="9444038" y="3652838"/>
          <p14:tracePt t="20431" x="9428163" y="3636963"/>
          <p14:tracePt t="20445" x="9372600" y="3590925"/>
          <p14:tracePt t="20447" x="9317038" y="3543300"/>
          <p14:tracePt t="20454" x="9293225" y="3527425"/>
          <p14:tracePt t="20461" x="9253538" y="3495675"/>
          <p14:tracePt t="20468" x="9215438" y="3471863"/>
          <p14:tracePt t="20478" x="9175750" y="3463925"/>
          <p14:tracePt t="20485" x="9167813" y="3455988"/>
          <p14:tracePt t="20496" x="9144000" y="3455988"/>
          <p14:tracePt t="20499" x="9120188" y="3448050"/>
          <p14:tracePt t="20510" x="9104313" y="3448050"/>
          <p14:tracePt t="20514" x="9072563" y="3448050"/>
          <p14:tracePt t="20521" x="9026525" y="3448050"/>
          <p14:tracePt t="20529" x="9002713" y="3448050"/>
          <p14:tracePt t="20536" x="8955088" y="3448050"/>
          <p14:tracePt t="20545" x="8899525" y="3455988"/>
          <p14:tracePt t="20552" x="8843963" y="3471863"/>
          <p14:tracePt t="20562" x="8829675" y="3479800"/>
          <p14:tracePt t="20566" x="8789988" y="3503613"/>
          <p14:tracePt t="20577" x="8766175" y="3519488"/>
          <p14:tracePt t="20582" x="8750300" y="3535363"/>
          <p14:tracePt t="20594" x="8734425" y="3551238"/>
          <p14:tracePt t="20597" x="8710613" y="3590925"/>
          <p14:tracePt t="20605" x="8702675" y="3606800"/>
          <p14:tracePt t="20614" x="8694738" y="3644900"/>
          <p14:tracePt t="20619" x="8686800" y="3676650"/>
          <p14:tracePt t="20629" x="8678863" y="3716338"/>
          <p14:tracePt t="20634" x="8678863" y="3732213"/>
          <p14:tracePt t="20645" x="8678863" y="3763963"/>
          <p14:tracePt t="20649" x="8678863" y="3803650"/>
          <p14:tracePt t="20660" x="8678863" y="3819525"/>
          <p14:tracePt t="20664" x="8678863" y="3849688"/>
          <p14:tracePt t="20671" x="8686800" y="3889375"/>
          <p14:tracePt t="20679" x="8694738" y="3905250"/>
          <p14:tracePt t="20686" x="8702675" y="3929063"/>
          <p14:tracePt t="20696" x="8710613" y="3944938"/>
          <p14:tracePt t="20702" x="8734425" y="3984625"/>
          <p14:tracePt t="20712" x="8742363" y="3992563"/>
          <p14:tracePt t="20716" x="8766175" y="4016375"/>
          <p14:tracePt t="20727" x="8805863" y="4046538"/>
          <p14:tracePt t="20731" x="8821738" y="4062413"/>
          <p14:tracePt t="20741" x="8859838" y="4070350"/>
          <p14:tracePt t="20748" x="8883650" y="4094163"/>
          <p14:tracePt t="20754" x="8899525" y="4094163"/>
          <p14:tracePt t="20763" x="8931275" y="4094163"/>
          <p14:tracePt t="20769" x="8970963" y="4102100"/>
          <p14:tracePt t="20780" x="9010650" y="4102100"/>
          <p14:tracePt t="20784" x="9018588" y="4102100"/>
          <p14:tracePt t="20794" x="9056688" y="4102100"/>
          <p14:tracePt t="20799" x="9104313" y="4086225"/>
          <p14:tracePt t="20813" x="9128125" y="4086225"/>
          <p14:tracePt t="20815" x="9159875" y="4070350"/>
          <p14:tracePt t="20821" x="9191625" y="4062413"/>
          <p14:tracePt t="20829" x="9207500" y="4054475"/>
          <p14:tracePt t="20837" x="9231313" y="4038600"/>
          <p14:tracePt t="20846" x="9245600" y="4022725"/>
          <p14:tracePt t="20851" x="9261475" y="3992563"/>
          <p14:tracePt t="20862" x="9269413" y="3984625"/>
          <p14:tracePt t="20866" x="9277350" y="3952875"/>
          <p14:tracePt t="20878" x="9293225" y="3929063"/>
          <p14:tracePt t="20882" x="9309100" y="3913188"/>
          <p14:tracePt t="20889" x="9317038" y="3865563"/>
          <p14:tracePt t="20896" x="9332913" y="3825875"/>
          <p14:tracePt t="20911" x="9340850" y="3811588"/>
          <p14:tracePt t="20913" x="9340850" y="3771900"/>
          <p14:tracePt t="20919" x="9348788" y="3740150"/>
          <p14:tracePt t="20930" x="9348788" y="3724275"/>
          <p14:tracePt t="20933" x="9348788" y="3684588"/>
          <p14:tracePt t="20946" x="9348788" y="3660775"/>
          <p14:tracePt t="20950" x="9348788" y="3629025"/>
          <p14:tracePt t="20957" x="9340850" y="3614738"/>
          <p14:tracePt t="20964" x="9317038" y="3582988"/>
          <p14:tracePt t="20973" x="9293225" y="3559175"/>
          <p14:tracePt t="20980" x="9293225" y="3551238"/>
          <p14:tracePt t="20986" x="9269413" y="3527425"/>
          <p14:tracePt t="20996" x="9245600" y="3511550"/>
          <p14:tracePt t="21001" x="9239250" y="3503613"/>
          <p14:tracePt t="21011" x="9215438" y="3487738"/>
          <p14:tracePt t="21016" x="9199563" y="3479800"/>
          <p14:tracePt t="21027" x="9191625" y="3479800"/>
          <p14:tracePt t="21031" x="9183688" y="3479800"/>
          <p14:tracePt t="21040" x="9175750" y="3479800"/>
          <p14:tracePt t="21047" x="9175750" y="3471863"/>
          <p14:tracePt t="21063" x="9167813" y="3471863"/>
          <p14:tracePt t="21068" x="9159875" y="3471863"/>
          <p14:tracePt t="21094" x="9136063" y="3471863"/>
          <p14:tracePt t="21099" x="9104313" y="3471863"/>
          <p14:tracePt t="21114" x="9064625" y="3487738"/>
          <p14:tracePt t="21121" x="9042400" y="3495675"/>
          <p14:tracePt t="21129" x="9026525" y="3519488"/>
          <p14:tracePt t="21152" x="8939213" y="3559175"/>
          <p14:tracePt t="21162" x="8915400" y="3575050"/>
          <p14:tracePt t="21166" x="8891588" y="3606800"/>
          <p14:tracePt t="21179" x="8883650" y="3614738"/>
          <p14:tracePt t="21182" x="8875713" y="3614738"/>
          <p14:tracePt t="21189" x="8875713" y="3622675"/>
          <p14:tracePt t="21196" x="8867775" y="3636963"/>
          <p14:tracePt t="21215" x="8867775" y="3644900"/>
          <p14:tracePt t="21219" x="8867775" y="3652838"/>
          <p14:tracePt t="21234" x="8867775" y="3660775"/>
          <p14:tracePt t="21249" x="8875713" y="3660775"/>
          <p14:tracePt t="21257" x="8883650" y="3668713"/>
          <p14:tracePt t="21264" x="8899525" y="3668713"/>
          <p14:tracePt t="21272" x="8939213" y="3676650"/>
          <p14:tracePt t="21280" x="8955088" y="3676650"/>
          <p14:tracePt t="21287" x="9002713" y="3692525"/>
          <p14:tracePt t="21297" x="9056688" y="3716338"/>
          <p14:tracePt t="21301" x="9080500" y="3724275"/>
          <p14:tracePt t="21313" x="9144000" y="3756025"/>
          <p14:tracePt t="21317" x="9183688" y="3763963"/>
          <p14:tracePt t="21327" x="9207500" y="3779838"/>
          <p14:tracePt t="21331" x="9245600" y="3795713"/>
          <p14:tracePt t="21340" x="9301163" y="3811588"/>
          <p14:tracePt t="21349" x="9340850" y="3833813"/>
          <p14:tracePt t="21354" x="9356725" y="3841750"/>
          <p14:tracePt t="21364" x="9404350" y="3873500"/>
          <p14:tracePt t="21372" x="9444038" y="3905250"/>
          <p14:tracePt t="21379" x="9466263" y="3921125"/>
          <p14:tracePt t="21384" x="9505950" y="3968750"/>
          <p14:tracePt t="21394" x="9521825" y="4000500"/>
          <p14:tracePt t="21399" x="9537700" y="4016375"/>
          <p14:tracePt t="21406" x="9585325" y="4062413"/>
          <p14:tracePt t="21414" x="9609138" y="4110038"/>
          <p14:tracePt t="21421" x="9671050" y="4181475"/>
          <p14:tracePt t="21431" x="9702800" y="4205288"/>
          <p14:tracePt t="21437" x="9742488" y="4235450"/>
          <p14:tracePt t="21446" x="9798050" y="4298950"/>
          <p14:tracePt t="21451" x="9829800" y="4322763"/>
          <p14:tracePt t="21462" x="9867900" y="4362450"/>
          <p14:tracePt t="21466" x="9883775" y="4386263"/>
          <p14:tracePt t="21479" x="9891713" y="4386263"/>
          <p14:tracePt t="21483" x="9907588" y="4394200"/>
          <p14:tracePt t="21489" x="9907588" y="4402138"/>
          <p14:tracePt t="21543" x="9915525" y="4402138"/>
          <p14:tracePt t="21551" x="9923463" y="4402138"/>
          <p14:tracePt t="21567" x="9939338" y="4402138"/>
          <p14:tracePt t="21573" x="9955213" y="4402138"/>
          <p14:tracePt t="21583" x="9963150" y="4394200"/>
          <p14:tracePt t="21587" x="9979025" y="4386263"/>
          <p14:tracePt t="21597" x="10002838" y="4386263"/>
          <p14:tracePt t="21602" x="10010775" y="4386263"/>
          <p14:tracePt t="21612" x="10034588" y="4370388"/>
          <p14:tracePt t="21617" x="10058400" y="4346575"/>
          <p14:tracePt t="21632" x="10096500" y="4314825"/>
          <p14:tracePt t="21639" x="10120313" y="4298950"/>
          <p14:tracePt t="21648" x="10136188" y="4259263"/>
          <p14:tracePt t="21654" x="10160000" y="4251325"/>
          <p14:tracePt t="21664" x="10175875" y="4213225"/>
          <p14:tracePt t="21669" x="10183813" y="4189413"/>
          <p14:tracePt t="21681" x="10191750" y="4149725"/>
          <p14:tracePt t="21685" x="10191750" y="4133850"/>
          <p14:tracePt t="21697" x="10191750" y="4086225"/>
          <p14:tracePt t="21700" x="10191750" y="4054475"/>
          <p14:tracePt t="21707" x="10191750" y="4016375"/>
          <p14:tracePt t="21721" x="10191750" y="3984625"/>
          <p14:tracePt t="21723" x="10191750" y="3921125"/>
          <p14:tracePt t="21731" x="10191750" y="3889375"/>
          <p14:tracePt t="21737" x="10167938" y="3833813"/>
          <p14:tracePt t="21747" x="10136188" y="3795713"/>
          <p14:tracePt t="21752" x="10104438" y="3740150"/>
          <p14:tracePt t="21764" x="10096500" y="3724275"/>
          <p14:tracePt t="21766" x="10072688" y="3692525"/>
          <p14:tracePt t="21775" x="10042525" y="3668713"/>
          <p14:tracePt t="21782" x="10026650" y="3660775"/>
          <p14:tracePt t="21789" x="10002838" y="3636963"/>
          <p14:tracePt t="21797" x="9971088" y="3622675"/>
          <p14:tracePt t="21815" x="9963150" y="3622675"/>
          <p14:tracePt t="21819" x="9947275" y="3622675"/>
          <p14:tracePt t="21828" x="9939338" y="3622675"/>
          <p14:tracePt t="21834" x="9931400" y="3622675"/>
          <p14:tracePt t="21846" x="9915525" y="3622675"/>
          <p14:tracePt t="21849" x="9891713" y="3622675"/>
          <p14:tracePt t="21856" x="9875838" y="3622675"/>
          <p14:tracePt t="21864" x="9853613" y="3622675"/>
          <p14:tracePt t="21872" x="9821863" y="3622675"/>
          <p14:tracePt t="21883" x="9813925" y="3622675"/>
          <p14:tracePt t="21886" x="9782175" y="3629025"/>
          <p14:tracePt t="21896" x="9750425" y="3636963"/>
          <p14:tracePt t="21902" x="9718675" y="3660775"/>
          <p14:tracePt t="21913" x="9710738" y="3660775"/>
          <p14:tracePt t="21926" x="9671050" y="3684588"/>
          <p14:tracePt t="21932" x="9663113" y="3716338"/>
          <p14:tracePt t="21938" x="9655175" y="3716338"/>
          <p14:tracePt t="21948" x="9655175" y="3740150"/>
          <p14:tracePt t="21954" x="9648825" y="3740150"/>
          <p14:tracePt t="21964" x="9648825" y="3763963"/>
          <p14:tracePt t="21969" x="9648825" y="3795713"/>
          <p14:tracePt t="21979" x="9648825" y="3819525"/>
          <p14:tracePt t="21984" x="9648825" y="3825875"/>
          <p14:tracePt t="21995" x="9648825" y="3841750"/>
          <p14:tracePt t="21998" x="9648825" y="3873500"/>
          <p14:tracePt t="22008" x="9648825" y="3881438"/>
          <p14:tracePt t="22016" x="9655175" y="3913188"/>
          <p14:tracePt t="22031" x="9663113" y="3944938"/>
          <p14:tracePt t="22041" x="9678988" y="3968750"/>
          <p14:tracePt t="22048" x="9710738" y="4008438"/>
          <p14:tracePt t="22052" x="9726613" y="4016375"/>
          <p14:tracePt t="22062" x="9766300" y="4046538"/>
          <p14:tracePt t="22066" x="9805988" y="4062413"/>
          <p14:tracePt t="22074" x="9859963" y="4094163"/>
          <p14:tracePt t="22082" x="9891713" y="4102100"/>
          <p14:tracePt t="22089" x="9931400" y="4125913"/>
          <p14:tracePt t="22098" x="10002838" y="4133850"/>
          <p14:tracePt t="22105" x="10026650" y="4141788"/>
          <p14:tracePt t="22114" x="10096500" y="4141788"/>
          <p14:tracePt t="22119" x="10160000" y="4141788"/>
          <p14:tracePt t="22129" x="10191750" y="4141788"/>
          <p14:tracePt t="22134" x="10261600" y="4141788"/>
          <p14:tracePt t="22149" x="10388600" y="4141788"/>
          <p14:tracePt t="22156" x="10404475" y="4141788"/>
          <p14:tracePt t="22164" x="10452100" y="4125913"/>
          <p14:tracePt t="22172" x="10498138" y="4094163"/>
          <p14:tracePt t="22181" x="10514013" y="4086225"/>
          <p14:tracePt t="22187" x="10537825" y="4046538"/>
          <p14:tracePt t="22196" x="10569575" y="4030663"/>
          <p14:tracePt t="22201" x="10585450" y="4000500"/>
          <p14:tracePt t="22214" x="10593388" y="3984625"/>
          <p14:tracePt t="22219" x="10609263" y="3944938"/>
          <p14:tracePt t="22224" x="10609263" y="3921125"/>
          <p14:tracePt t="22232" x="10609263" y="3913188"/>
          <p14:tracePt t="22239" x="10617200" y="3881438"/>
          <p14:tracePt t="22249" x="10617200" y="3849688"/>
          <p14:tracePt t="22254" x="10617200" y="3833813"/>
          <p14:tracePt t="22264" x="10617200" y="3811588"/>
          <p14:tracePt t="22269" x="10617200" y="3771900"/>
          <p14:tracePt t="22281" x="10609263" y="3756025"/>
          <p14:tracePt t="22284" x="10593388" y="3732213"/>
          <p14:tracePt t="22292" x="10577513" y="3676650"/>
          <p14:tracePt t="22299" x="10553700" y="3652838"/>
          <p14:tracePt t="22306" x="10529888" y="3629025"/>
          <p14:tracePt t="22315" x="10498138" y="3598863"/>
          <p14:tracePt t="22321" x="10444163" y="3551238"/>
          <p14:tracePt t="22333" x="10428288" y="3527425"/>
          <p14:tracePt t="22337" x="10364788" y="3487738"/>
          <p14:tracePt t="22346" x="10309225" y="3448050"/>
          <p14:tracePt t="22351" x="10277475" y="3440113"/>
          <p14:tracePt t="22362" x="10231438" y="3425825"/>
          <p14:tracePt t="22366" x="10175875" y="3394075"/>
          <p14:tracePt t="22375" x="10120313" y="3370263"/>
          <p14:tracePt t="22383" x="10104438" y="3370263"/>
          <p14:tracePt t="22389" x="10072688" y="3362325"/>
          <p14:tracePt t="22398" x="10026650" y="3362325"/>
          <p14:tracePt t="22403" x="10010775" y="3362325"/>
          <p14:tracePt t="22415" x="9963150" y="3362325"/>
          <p14:tracePt t="22419" x="9915525" y="3362325"/>
          <p14:tracePt t="22429" x="9899650" y="3362325"/>
          <p14:tracePt t="22434" x="9845675" y="3362325"/>
          <p14:tracePt t="22450" x="9782175" y="3402013"/>
          <p14:tracePt t="22456" x="9742488" y="3440113"/>
          <p14:tracePt t="22464" x="9710738" y="3479800"/>
          <p14:tracePt t="22471" x="9694863" y="3495675"/>
          <p14:tracePt t="22482" x="9663113" y="3535363"/>
          <p14:tracePt t="22486" x="9640888" y="3590925"/>
          <p14:tracePt t="22496" x="9625013" y="3644900"/>
          <p14:tracePt t="22504" x="9617075" y="3668713"/>
          <p14:tracePt t="22512" x="9593263" y="3716338"/>
          <p14:tracePt t="22516" x="9585325" y="3756025"/>
          <p14:tracePt t="22524" x="9577388" y="3771900"/>
          <p14:tracePt t="22531" x="9569450" y="3819525"/>
          <p14:tracePt t="22540" x="9569450" y="3865563"/>
          <p14:tracePt t="22549" x="9569450" y="3881438"/>
          <p14:tracePt t="22554" x="9569450" y="3929063"/>
          <p14:tracePt t="22564" x="9569450" y="3968750"/>
          <p14:tracePt t="22569" x="9569450" y="4000500"/>
          <p14:tracePt t="22580" x="9577388" y="4008438"/>
          <p14:tracePt t="22584" x="9593263" y="4030663"/>
          <p14:tracePt t="22591" x="9609138" y="4062413"/>
          <p14:tracePt t="22599" x="9625013" y="4078288"/>
          <p14:tracePt t="22607" x="9640888" y="4102100"/>
          <p14:tracePt t="22618" x="9694863" y="4133850"/>
          <p14:tracePt t="22622" x="9734550" y="4165600"/>
          <p14:tracePt t="22631" x="9774238" y="4181475"/>
          <p14:tracePt t="22636" x="9845675" y="4219575"/>
          <p14:tracePt t="22647" x="9923463" y="4227513"/>
          <p14:tracePt t="22652" x="9947275" y="4227513"/>
          <p14:tracePt t="22659" x="10010775" y="4243388"/>
          <p14:tracePt t="22666" x="10072688" y="4243388"/>
          <p14:tracePt t="22674" x="10112375" y="4243388"/>
          <p14:tracePt t="22682" x="10183813" y="4243388"/>
          <p14:tracePt t="22689" x="10247313" y="4243388"/>
          <p14:tracePt t="22698" x="10269538" y="4243388"/>
          <p14:tracePt t="22705" x="10317163" y="4243388"/>
          <p14:tracePt t="22714" x="10340975" y="4243388"/>
          <p14:tracePt t="22718" x="10404475" y="4235450"/>
          <p14:tracePt t="22729" x="10412413" y="4227513"/>
          <p14:tracePt t="22733" x="10436225" y="4213225"/>
          <p14:tracePt t="22743" x="10460038" y="4189413"/>
          <p14:tracePt t="22751" x="10466388" y="4181475"/>
          <p14:tracePt t="22766" x="10506075" y="4125913"/>
          <p14:tracePt t="22772" x="10521950" y="4086225"/>
          <p14:tracePt t="22782" x="10529888" y="4070350"/>
          <p14:tracePt t="22786" x="10537825" y="4030663"/>
          <p14:tracePt t="22797" x="10537825" y="4016375"/>
          <p14:tracePt t="22802" x="10537825" y="3984625"/>
          <p14:tracePt t="22816" x="10537825" y="3944938"/>
          <p14:tracePt t="22819" x="10537825" y="3913188"/>
          <p14:tracePt t="22824" x="10537825" y="3897313"/>
          <p14:tracePt t="22832" x="10514013" y="3857625"/>
          <p14:tracePt t="22839" x="10482263" y="3803650"/>
          <p14:tracePt t="22849" x="10466388" y="3787775"/>
          <p14:tracePt t="22854" x="10428288" y="3732213"/>
          <p14:tracePt t="22865" x="10396538" y="3692525"/>
          <p14:tracePt t="22869" x="10380663" y="3684588"/>
          <p14:tracePt t="22880" x="10325100" y="3644900"/>
          <p14:tracePt t="22884" x="10301288" y="3622675"/>
          <p14:tracePt t="22891" x="10277475" y="3614738"/>
          <p14:tracePt t="22899" x="10239375" y="3598863"/>
          <p14:tracePt t="22906" x="10167938" y="3575050"/>
          <p14:tracePt t="22916" x="10120313" y="3567113"/>
          <p14:tracePt t="22921" x="10104438" y="3559175"/>
          <p14:tracePt t="22932" x="10058400" y="3559175"/>
          <p14:tracePt t="22936" x="10002838" y="3543300"/>
          <p14:tracePt t="22948" x="9986963" y="3543300"/>
          <p14:tracePt t="22951" x="9955213" y="3543300"/>
          <p14:tracePt t="22959" x="9907588" y="3543300"/>
          <p14:tracePt t="22967" x="9891713" y="3543300"/>
          <p14:tracePt t="22974" x="9867900" y="3543300"/>
          <p14:tracePt t="22983" x="9837738" y="3543300"/>
          <p14:tracePt t="22988" x="9805988" y="3551238"/>
          <p14:tracePt t="22998" x="9798050" y="3551238"/>
          <p14:tracePt t="23003" x="9766300" y="3559175"/>
          <p14:tracePt t="23014" x="9742488" y="3582988"/>
          <p14:tracePt t="23019" x="9710738" y="3590925"/>
          <p14:tracePt t="23028" x="9678988" y="3606800"/>
          <p14:tracePt t="23034" x="9648825" y="3636963"/>
          <p14:tracePt t="23041" x="9632950" y="3652838"/>
          <p14:tracePt t="23050" x="9593263" y="3676650"/>
          <p14:tracePt t="23056" x="9577388" y="3708400"/>
          <p14:tracePt t="23066" x="9553575" y="3748088"/>
          <p14:tracePt t="23071" x="9553575" y="3763963"/>
          <p14:tracePt t="23082" x="9537700" y="3787775"/>
          <p14:tracePt t="23086" x="9537700" y="3833813"/>
          <p14:tracePt t="23098" x="9537700" y="3849688"/>
          <p14:tracePt t="23103" x="9537700" y="3873500"/>
          <p14:tracePt t="23109" x="9537700" y="3897313"/>
          <p14:tracePt t="23116" x="9537700" y="3913188"/>
          <p14:tracePt t="23125" x="9537700" y="3929063"/>
          <p14:tracePt t="23134" x="9545638" y="3952875"/>
          <p14:tracePt t="23141" x="9577388" y="3976688"/>
          <p14:tracePt t="23153" x="9593263" y="3984625"/>
          <p14:tracePt t="23155" x="9632950" y="4000500"/>
          <p14:tracePt t="23164" x="9663113" y="4008438"/>
          <p14:tracePt t="23169" x="9686925" y="4008438"/>
          <p14:tracePt t="23177" x="9726613" y="4016375"/>
          <p14:tracePt t="23184" x="9782175" y="4030663"/>
          <p14:tracePt t="23191" x="9782175" y="4038600"/>
          <p14:tracePt t="23199" x="9829800" y="4038600"/>
          <p14:tracePt t="23206" x="9875838" y="4038600"/>
          <p14:tracePt t="23217" x="9891713" y="4038600"/>
          <p14:tracePt t="23221" x="9923463" y="4038600"/>
          <p14:tracePt t="23248" x="10034588" y="4030663"/>
          <p14:tracePt t="23252" x="10088563" y="4016375"/>
          <p14:tracePt t="23261" x="10120313" y="4008438"/>
          <p14:tracePt t="23269" x="10152063" y="4000500"/>
          <p14:tracePt t="23273" x="10183813" y="3968750"/>
          <p14:tracePt t="23285" x="10231438" y="3937000"/>
          <p14:tracePt t="23290" x="10239375" y="3921125"/>
          <p14:tracePt t="23299" x="10255250" y="3873500"/>
          <p14:tracePt t="23304" x="10277475" y="3833813"/>
          <p14:tracePt t="23316" x="10285413" y="3779838"/>
          <p14:tracePt t="23319" x="10285413" y="3763963"/>
          <p14:tracePt t="23327" x="10293350" y="3708400"/>
          <p14:tracePt t="23334" x="10293350" y="3636963"/>
          <p14:tracePt t="23341" x="10293350" y="3614738"/>
          <p14:tracePt t="23350" x="10293350" y="3551238"/>
          <p14:tracePt t="23356" x="10261600" y="3487738"/>
          <p14:tracePt t="23369" x="10239375" y="3455988"/>
          <p14:tracePt t="23371" x="10215563" y="3417888"/>
          <p14:tracePt t="23383" x="10167938" y="3346450"/>
          <p14:tracePt t="23386" x="10128250" y="3275013"/>
          <p14:tracePt t="23399" x="10112375" y="3259138"/>
          <p14:tracePt t="23403" x="10072688" y="3213100"/>
          <p14:tracePt t="23410" x="10034588" y="3181350"/>
          <p14:tracePt t="23417" x="10018713" y="3173413"/>
          <p14:tracePt t="23424" x="9963150" y="3141663"/>
          <p14:tracePt t="23433" x="9907588" y="3117850"/>
          <p14:tracePt t="23439" x="9891713" y="3117850"/>
          <p14:tracePt t="23449" x="9859963" y="3117850"/>
          <p14:tracePt t="23454" x="9821863" y="3117850"/>
          <p14:tracePt t="23461" x="9798050" y="3117850"/>
          <p14:tracePt t="23468" x="9782175" y="3117850"/>
          <p14:tracePt t="23477" x="9750425" y="3117850"/>
          <p14:tracePt t="23484" x="9710738" y="3117850"/>
          <p14:tracePt t="23491" x="9686925" y="3141663"/>
          <p14:tracePt t="23503" x="9648825" y="3157538"/>
          <p14:tracePt t="23506" x="9609138" y="3197225"/>
          <p14:tracePt t="23517" x="9593263" y="3221038"/>
          <p14:tracePt t="23521" x="9537700" y="3243263"/>
          <p14:tracePt t="23531" x="9505950" y="3290888"/>
          <p14:tracePt t="23539" x="9458325" y="3346450"/>
          <p14:tracePt t="23554" x="9420225" y="3409950"/>
          <p14:tracePt t="23560" x="9404350" y="3463925"/>
          <p14:tracePt t="23567" x="9396413" y="3487738"/>
          <p14:tracePt t="23574" x="9380538" y="3551238"/>
          <p14:tracePt t="23583" x="9372600" y="3606800"/>
          <p14:tracePt t="23589" x="9372600" y="3629025"/>
          <p14:tracePt t="23599" x="9372600" y="3660775"/>
          <p14:tracePt t="23604" x="9372600" y="3724275"/>
          <p14:tracePt t="23614" x="9372600" y="3756025"/>
          <p14:tracePt t="23619" x="9372600" y="3787775"/>
          <p14:tracePt t="23626" x="9372600" y="3811588"/>
          <p14:tracePt t="23634" x="9396413" y="3857625"/>
          <p14:tracePt t="23641" x="9412288" y="3889375"/>
          <p14:tracePt t="23650" x="9450388" y="3929063"/>
          <p14:tracePt t="23659" x="9513888" y="3984625"/>
          <p14:tracePt t="23667" x="9529763" y="4000500"/>
          <p14:tracePt t="23671" x="9577388" y="4054475"/>
          <p14:tracePt t="23687" x="9718675" y="4149725"/>
          <p14:tracePt t="23694" x="9750425" y="4165600"/>
          <p14:tracePt t="23701" x="9813925" y="4213225"/>
          <p14:tracePt t="23709" x="9867900" y="4243388"/>
          <p14:tracePt t="23718" x="9907588" y="4259263"/>
          <p14:tracePt t="23724" x="9979025" y="4283075"/>
          <p14:tracePt t="23733" x="10018713" y="4306888"/>
          <p14:tracePt t="23739" x="10050463" y="4306888"/>
          <p14:tracePt t="23748" x="10096500" y="4314825"/>
          <p14:tracePt t="23754" x="10144125" y="4314825"/>
          <p14:tracePt t="23769" x="10207625" y="4314825"/>
          <p14:tracePt t="23776" x="10247313" y="4314825"/>
          <p14:tracePt t="23783" x="10269538" y="4314825"/>
          <p14:tracePt t="23793" x="10285413" y="4306888"/>
          <p14:tracePt t="23801" x="10325100" y="4267200"/>
          <p14:tracePt t="23806" x="10348913" y="4235450"/>
          <p14:tracePt t="23820" x="10356850" y="4227513"/>
          <p14:tracePt t="23823" x="10372725" y="4197350"/>
          <p14:tracePt t="23831" x="10396538" y="4157663"/>
          <p14:tracePt t="23837" x="10396538" y="4149725"/>
          <p14:tracePt t="23844" x="10412413" y="4117975"/>
          <p14:tracePt t="23851" x="10412413" y="4102100"/>
          <p14:tracePt t="23859" x="10428288" y="4070350"/>
          <p14:tracePt t="23867" x="10428288" y="4054475"/>
          <p14:tracePt t="23873" x="10428288" y="4016375"/>
          <p14:tracePt t="23883" x="10428288" y="3984625"/>
          <p14:tracePt t="23889" x="10428288" y="3968750"/>
          <p14:tracePt t="23900" x="10428288" y="3929063"/>
          <p14:tracePt t="23904" x="10420350" y="3889375"/>
          <p14:tracePt t="23915" x="10412413" y="3873500"/>
          <p14:tracePt t="23918" x="10396538" y="3841750"/>
          <p14:tracePt t="23926" x="10372725" y="3803650"/>
          <p14:tracePt t="23934" x="10356850" y="3763963"/>
          <p14:tracePt t="23941" x="10348913" y="3756025"/>
          <p14:tracePt t="23950" x="10333038" y="3732213"/>
          <p14:tracePt t="23956" x="10317163" y="3716338"/>
          <p14:tracePt t="23970" x="10301288" y="3708400"/>
          <p14:tracePt t="23972" x="10285413" y="3700463"/>
          <p14:tracePt t="23982" x="10247313" y="3676650"/>
          <p14:tracePt t="23986" x="10231438" y="3660775"/>
          <p14:tracePt t="23994" x="10191750" y="3652838"/>
          <p14:tracePt t="24002" x="10152063" y="3644900"/>
          <p14:tracePt t="24009" x="10120313" y="3636963"/>
          <p14:tracePt t="24017" x="10112375" y="3636963"/>
          <p14:tracePt t="24024" x="10088563" y="3629025"/>
          <p14:tracePt t="24036" x="10072688" y="3629025"/>
          <p14:tracePt t="24039" x="10064750" y="3629025"/>
          <p14:tracePt t="24049" x="10058400" y="3629025"/>
          <p14:tracePt t="24066" x="10050463" y="3629025"/>
          <p14:tracePt t="24069" x="10042525" y="3629025"/>
          <p14:tracePt t="24082" x="10034588" y="3629025"/>
          <p14:tracePt t="24089" x="10026650" y="3636963"/>
          <p14:tracePt t="24092" x="10026650" y="3644900"/>
          <p14:tracePt t="24100" x="10018713" y="3652838"/>
          <p14:tracePt t="24107" x="10010775" y="3668713"/>
          <p14:tracePt t="24116" x="10010775" y="3676650"/>
          <p14:tracePt t="24121" x="10002838" y="3692525"/>
          <p14:tracePt t="24132" x="10002838" y="3708400"/>
          <p14:tracePt t="24152" x="10002838" y="3716338"/>
          <p14:tracePt t="24159" x="10002838" y="3724275"/>
          <p14:tracePt t="24168" x="10002838" y="3732213"/>
          <p14:tracePt t="24183" x="10034588" y="3732213"/>
          <p14:tracePt t="24191" x="10058400" y="3732213"/>
          <p14:tracePt t="24201" x="10080625" y="3732213"/>
          <p14:tracePt t="24204" x="10128250" y="3732213"/>
          <p14:tracePt t="24219" x="10160000" y="3732213"/>
          <p14:tracePt t="24221" x="10191750" y="3732213"/>
          <p14:tracePt t="24226" x="10223500" y="3732213"/>
          <p14:tracePt t="24234" x="10247313" y="3732213"/>
          <p14:tracePt t="24241" x="10261600" y="3732213"/>
          <p14:tracePt t="24251" x="10285413" y="3732213"/>
          <p14:tracePt t="24256" x="10317163" y="3732213"/>
          <p14:tracePt t="24266" x="10333038" y="3724275"/>
          <p14:tracePt t="24271" x="10364788" y="3716338"/>
          <p14:tracePt t="24282" x="10396538" y="3708400"/>
          <p14:tracePt t="24286" x="10404475" y="3708400"/>
          <p14:tracePt t="24295" x="10420350" y="3700463"/>
          <p14:tracePt t="24302" x="10428288" y="3692525"/>
          <p14:tracePt t="24309" x="10444163" y="3684588"/>
          <p14:tracePt t="24317" x="10452100" y="3676650"/>
          <p14:tracePt t="24324" x="10460038" y="3676650"/>
          <p14:tracePt t="24334" x="10466388" y="3668713"/>
          <p14:tracePt t="24349" x="10474325" y="3660775"/>
          <p14:tracePt t="24352" x="10474325" y="3652838"/>
          <p14:tracePt t="24354" x="10482263" y="3652838"/>
          <p14:tracePt t="24362" x="10490200" y="3644900"/>
          <p14:tracePt t="24373" x="10506075" y="3644900"/>
          <p14:tracePt t="24377" x="10514013" y="3636963"/>
          <p14:tracePt t="24430" x="10506075" y="3636963"/>
          <p14:tracePt t="24437" x="10498138" y="3636963"/>
          <p14:tracePt t="24444" x="10482263" y="3644900"/>
          <p14:tracePt t="24452" x="10466388" y="3660775"/>
          <p14:tracePt t="24459" x="10444163" y="3676650"/>
          <p14:tracePt t="24467" x="10428288" y="3692525"/>
          <p14:tracePt t="24476" x="10396538" y="3724275"/>
          <p14:tracePt t="24485" x="10340975" y="3779838"/>
          <p14:tracePt t="24489" x="10317163" y="3795713"/>
          <p14:tracePt t="24499" x="10277475" y="3833813"/>
          <p14:tracePt t="24505" x="10199688" y="3897313"/>
          <p14:tracePt t="24512" x="10175875" y="3921125"/>
          <p14:tracePt t="24520" x="10088563" y="3984625"/>
          <p14:tracePt t="24526" x="9955213" y="4062413"/>
          <p14:tracePt t="24535" x="9829800" y="4117975"/>
          <p14:tracePt t="24541" x="9774238" y="4141788"/>
          <p14:tracePt t="24551" x="9671050" y="4165600"/>
          <p14:tracePt t="24556" x="9640888" y="4165600"/>
          <p14:tracePt t="24568" x="9632950" y="4173538"/>
          <p14:tracePt t="24571" x="9625013" y="4173538"/>
          <p14:tracePt t="24603" x="9702800" y="4157663"/>
          <p14:tracePt t="24610" x="9766300" y="4133850"/>
          <p14:tracePt t="24619" x="9805988" y="4117975"/>
          <p14:tracePt t="24624" x="9875838" y="4078288"/>
          <p14:tracePt t="24639" x="9986963" y="4030663"/>
          <p14:tracePt t="24646" x="10058400" y="3992563"/>
          <p14:tracePt t="24654" x="10128250" y="3960813"/>
          <p14:tracePt t="24661" x="10175875" y="3944938"/>
          <p14:tracePt t="24669" x="10247313" y="3929063"/>
          <p14:tracePt t="24676" x="10309225" y="3905250"/>
          <p14:tracePt t="24685" x="10380663" y="3889375"/>
          <p14:tracePt t="24691" x="10404475" y="3889375"/>
          <p14:tracePt t="24703" x="10444163" y="3881438"/>
          <p14:tracePt t="24706" x="10466388" y="3881438"/>
          <p14:tracePt t="24715" x="10474325" y="3881438"/>
          <p14:tracePt t="24721" x="10490200" y="3873500"/>
          <p14:tracePt t="24738" x="10498138" y="3873500"/>
          <p14:tracePt t="24783" x="10498138" y="3865563"/>
          <p14:tracePt t="24790" x="10498138" y="3857625"/>
          <p14:tracePt t="24804" x="10482263" y="3841750"/>
          <p14:tracePt t="24813" x="10460038" y="3819525"/>
          <p14:tracePt t="24820" x="10436225" y="3803650"/>
          <p14:tracePt t="24826" x="10380663" y="3763963"/>
          <p14:tracePt t="24835" x="10325100" y="3732213"/>
          <p14:tracePt t="24841" x="10301288" y="3708400"/>
          <p14:tracePt t="24851" x="10223500" y="3676650"/>
          <p14:tracePt t="24856" x="10128250" y="3644900"/>
          <p14:tracePt t="24868" x="10096500" y="3636963"/>
          <p14:tracePt t="24872" x="10026650" y="3598863"/>
          <p14:tracePt t="24879" x="9939338" y="3575050"/>
          <p14:tracePt t="24886" x="9875838" y="3559175"/>
          <p14:tracePt t="24894" x="9837738" y="3543300"/>
          <p14:tracePt t="24903" x="9758363" y="3535363"/>
          <p14:tracePt t="24909" x="9655175" y="3519488"/>
          <p14:tracePt t="24919" x="9625013" y="3519488"/>
          <p14:tracePt t="24936" x="9474200" y="3519488"/>
          <p14:tracePt t="24940" x="9317038" y="3511550"/>
          <p14:tracePt t="24950" x="9277350" y="3511550"/>
          <p14:tracePt t="24954" x="9199563" y="3511550"/>
          <p14:tracePt t="24962" x="9104313" y="3511550"/>
          <p14:tracePt t="24971" x="9064625" y="3511550"/>
          <p14:tracePt t="24976" x="8994775" y="3511550"/>
          <p14:tracePt t="24984" x="8931275" y="3511550"/>
          <p14:tracePt t="24991" x="8899525" y="3511550"/>
          <p14:tracePt t="25001" x="8867775" y="3511550"/>
          <p14:tracePt t="25008" x="8829675" y="3511550"/>
          <p14:tracePt t="25018" x="8829675" y="3519488"/>
          <p14:tracePt t="25021" x="8797925" y="3527425"/>
          <p14:tracePt t="25029" x="8758238" y="3543300"/>
          <p14:tracePt t="25038" x="8718550" y="3567113"/>
          <p14:tracePt t="25044" x="8702675" y="3575050"/>
          <p14:tracePt t="25052" x="8670925" y="3590925"/>
          <p14:tracePt t="25059" x="8647113" y="3614738"/>
          <p14:tracePt t="25068" x="8639175" y="3622675"/>
          <p14:tracePt t="25074" x="8616950" y="3660775"/>
          <p14:tracePt t="25083" x="8585200" y="3700463"/>
          <p14:tracePt t="25089" x="8577263" y="3716338"/>
          <p14:tracePt t="25100" x="8561388" y="3740150"/>
          <p14:tracePt t="25104" x="8537575" y="3779838"/>
          <p14:tracePt t="25114" x="8521700" y="3803650"/>
          <p14:tracePt t="25122" x="8513763" y="3819525"/>
          <p14:tracePt t="25126" x="8497888" y="3841750"/>
          <p14:tracePt t="25135" x="8489950" y="3865563"/>
          <p14:tracePt t="25153" x="8482013" y="3905250"/>
          <p14:tracePt t="25156" x="8482013" y="3921125"/>
          <p14:tracePt t="25172" x="8482013" y="3944938"/>
          <p14:tracePt t="25179" x="8482013" y="3968750"/>
          <p14:tracePt t="25186" x="8497888" y="3992563"/>
          <p14:tracePt t="25193" x="8505825" y="4008438"/>
          <p14:tracePt t="25202" x="8521700" y="4030663"/>
          <p14:tracePt t="25209" x="8561388" y="4054475"/>
          <p14:tracePt t="25219" x="8593138" y="4070350"/>
          <p14:tracePt t="25224" x="8624888" y="4094163"/>
          <p14:tracePt t="25234" x="8702675" y="4141788"/>
          <p14:tracePt t="25239" x="8718550" y="4165600"/>
          <p14:tracePt t="25249" x="8789988" y="4197350"/>
          <p14:tracePt t="25254" x="8875713" y="4227513"/>
          <p14:tracePt t="25261" x="8915400" y="4235450"/>
          <p14:tracePt t="25270" x="9026525" y="4275138"/>
          <p14:tracePt t="25277" x="9151938" y="4306888"/>
          <p14:tracePt t="25286" x="9269413" y="4330700"/>
          <p14:tracePt t="25291" x="9301163" y="4330700"/>
          <p14:tracePt t="25304" x="9404350" y="4338638"/>
          <p14:tracePt t="25307" x="9498013" y="4354513"/>
          <p14:tracePt t="25317" x="9545638" y="4362450"/>
          <p14:tracePt t="25321" x="9632950" y="4362450"/>
          <p14:tracePt t="25329" x="9758363" y="4378325"/>
          <p14:tracePt t="25336" x="9821863" y="4378325"/>
          <p14:tracePt t="25344" x="9931400" y="4386263"/>
          <p14:tracePt t="25353" x="10042525" y="4386263"/>
          <p14:tracePt t="25360" x="10104438" y="4386263"/>
          <p14:tracePt t="25370" x="10128250" y="4386263"/>
          <p14:tracePt t="25374" x="10167938" y="4370388"/>
          <p14:tracePt t="25384" x="10207625" y="4338638"/>
          <p14:tracePt t="25389" x="10215563" y="4330700"/>
          <p14:tracePt t="25397" x="10231438" y="4306888"/>
          <p14:tracePt t="25404" x="10255250" y="4267200"/>
          <p14:tracePt t="25411" x="10261600" y="4251325"/>
          <p14:tracePt t="25419" x="10293350" y="4205288"/>
          <p14:tracePt t="25426" x="10309225" y="4173538"/>
          <p14:tracePt t="25436" x="10348913" y="4133850"/>
          <p14:tracePt t="25441" x="10356850" y="4117975"/>
          <p14:tracePt t="25451" x="10388600" y="4078288"/>
          <p14:tracePt t="25457" x="10404475" y="4038600"/>
          <p14:tracePt t="25469" x="10412413" y="4016375"/>
          <p14:tracePt t="25472" x="10420350" y="3976688"/>
          <p14:tracePt t="25479" x="10420350" y="3929063"/>
          <p14:tracePt t="25486" x="10420350" y="3905250"/>
          <p14:tracePt t="25495" x="10420350" y="3841750"/>
          <p14:tracePt t="25504" x="10420350" y="3795713"/>
          <p14:tracePt t="25509" x="10420350" y="3763963"/>
          <p14:tracePt t="25518" x="10412413" y="3732213"/>
          <p14:tracePt t="25523" x="10396538" y="3692525"/>
          <p14:tracePt t="25534" x="10372725" y="3668713"/>
          <p14:tracePt t="25541" x="10348913" y="3644900"/>
          <p14:tracePt t="25548" x="10317163" y="3614738"/>
          <p14:tracePt t="25554" x="10247313" y="3567113"/>
          <p14:tracePt t="25562" x="10223500" y="3551238"/>
          <p14:tracePt t="25572" x="10175875" y="3519488"/>
          <p14:tracePt t="25576" x="10104438" y="3487738"/>
          <p14:tracePt t="25586" x="10018713" y="3448050"/>
          <p14:tracePt t="25591" x="9994900" y="3440113"/>
          <p14:tracePt t="25601" x="9931400" y="3409950"/>
          <p14:tracePt t="25620" x="9845675" y="3386138"/>
          <p14:tracePt t="25622" x="9782175" y="3378200"/>
          <p14:tracePt t="25628" x="9734550" y="3378200"/>
          <p14:tracePt t="25639" x="9710738" y="3370263"/>
          <p14:tracePt t="25644" x="9648825" y="3370263"/>
          <p14:tracePt t="25653" x="9569450" y="3370263"/>
          <p14:tracePt t="25661" x="9521825" y="3370263"/>
          <p14:tracePt t="25670" x="9490075" y="3370263"/>
          <p14:tracePt t="25674" x="9428163" y="3370263"/>
          <p14:tracePt t="25681" x="9348788" y="3370263"/>
          <p14:tracePt t="25689" x="9309100" y="3370263"/>
          <p14:tracePt t="25703" x="9231313" y="3370263"/>
          <p14:tracePt t="25704" x="9104313" y="3370263"/>
          <p14:tracePt t="25711" x="9072563" y="3370263"/>
          <p14:tracePt t="25720" x="8986838" y="3378200"/>
          <p14:tracePt t="25726" x="8907463" y="3402013"/>
          <p14:tracePt t="25737" x="8821738" y="3440113"/>
          <p14:tracePt t="25744" x="8797925" y="3448050"/>
          <p14:tracePt t="25752" x="8742363" y="3479800"/>
          <p14:tracePt t="25756" x="8702675" y="3495675"/>
          <p14:tracePt t="25767" x="8678863" y="3527425"/>
          <p14:tracePt t="25773" x="8639175" y="3543300"/>
          <p14:tracePt t="25779" x="8601075" y="3575050"/>
          <p14:tracePt t="25787" x="8585200" y="3590925"/>
          <p14:tracePt t="25793" x="8561388" y="3622675"/>
          <p14:tracePt t="25804" x="8537575" y="3644900"/>
          <p14:tracePt t="25809" x="8513763" y="3684588"/>
          <p14:tracePt t="25819" x="8505825" y="3700463"/>
          <p14:tracePt t="25824" x="8489950" y="3740150"/>
          <p14:tracePt t="25836" x="8489950" y="3771900"/>
          <p14:tracePt t="25839" x="8482013" y="3803650"/>
          <p14:tracePt t="25846" x="8474075" y="3849688"/>
          <p14:tracePt t="25854" x="8458200" y="3913188"/>
          <p14:tracePt t="25863" x="8450263" y="3937000"/>
          <p14:tracePt t="25872" x="8450263" y="3984625"/>
          <p14:tracePt t="25876" x="8450263" y="4038600"/>
          <p14:tracePt t="25887" x="8450263" y="4062413"/>
          <p14:tracePt t="25895" x="8450263" y="4094163"/>
          <p14:tracePt t="25902" x="8450263" y="4125913"/>
          <p14:tracePt t="25906" x="8458200" y="4149725"/>
          <p14:tracePt t="25914" x="8466138" y="4165600"/>
          <p14:tracePt t="25921" x="8489950" y="4189413"/>
          <p14:tracePt t="25928" x="8513763" y="4219575"/>
          <p14:tracePt t="25936" x="8529638" y="4227513"/>
          <p14:tracePt t="25944" x="8569325" y="4251325"/>
          <p14:tracePt t="25954" x="8624888" y="4291013"/>
          <p14:tracePt t="25959" x="8655050" y="4306888"/>
          <p14:tracePt t="25974" x="8837613" y="4378325"/>
          <p14:tracePt t="25986" x="8939213" y="4402138"/>
          <p14:tracePt t="25989" x="8986838" y="4408488"/>
          <p14:tracePt t="25998" x="9096375" y="4424363"/>
          <p14:tracePt t="26006" x="9191625" y="4424363"/>
          <p14:tracePt t="26011" x="9231313" y="4432300"/>
          <p14:tracePt t="26020" x="9340850" y="4432300"/>
          <p14:tracePt t="26027" x="9436100" y="4432300"/>
          <p14:tracePt t="26037" x="9513888" y="4432300"/>
          <p14:tracePt t="26041" x="9593263" y="4432300"/>
          <p14:tracePt t="26051" x="9686925" y="4432300"/>
          <p14:tracePt t="26059" x="9790113" y="4424363"/>
          <p14:tracePt t="26071" x="9813925" y="4424363"/>
          <p14:tracePt t="26074" x="9883775" y="4394200"/>
          <p14:tracePt t="26079" x="9971088" y="4370388"/>
          <p14:tracePt t="26087" x="9994900" y="4362450"/>
          <p14:tracePt t="26095" x="10072688" y="4330700"/>
          <p14:tracePt t="26109" x="10167938" y="4291013"/>
          <p14:tracePt t="26118" x="10231438" y="4267200"/>
          <p14:tracePt t="26123" x="10285413" y="4235450"/>
          <p14:tracePt t="26135" x="10301288" y="4219575"/>
          <p14:tracePt t="26139" x="10325100" y="4189413"/>
          <p14:tracePt t="26146" x="10348913" y="4165600"/>
          <p14:tracePt t="26155" x="10364788" y="4133850"/>
          <p14:tracePt t="26162" x="10372725" y="4110038"/>
          <p14:tracePt t="26171" x="10388600" y="4070350"/>
          <p14:tracePt t="26176" x="10404475" y="4038600"/>
          <p14:tracePt t="26186" x="10412413" y="4008438"/>
          <p14:tracePt t="26191" x="10412413" y="3960813"/>
          <p14:tracePt t="26202" x="10420350" y="3929063"/>
          <p14:tracePt t="26206" x="10420350" y="3905250"/>
          <p14:tracePt t="26214" x="10420350" y="3873500"/>
          <p14:tracePt t="26221" x="10420350" y="3819525"/>
          <p14:tracePt t="26230" x="10420350" y="3811588"/>
          <p14:tracePt t="26237" x="10412413" y="3779838"/>
          <p14:tracePt t="26244" x="10380663" y="3740150"/>
          <p14:tracePt t="26253" x="10348913" y="3684588"/>
          <p14:tracePt t="26260" x="10333038" y="3676650"/>
          <p14:tracePt t="26271" x="10301288" y="3622675"/>
          <p14:tracePt t="26275" x="10247313" y="3590925"/>
          <p14:tracePt t="26285" x="10223500" y="3575050"/>
          <p14:tracePt t="26289" x="10175875" y="3543300"/>
          <p14:tracePt t="26296" x="10120313" y="3511550"/>
          <p14:tracePt t="26305" x="10096500" y="3487738"/>
          <p14:tracePt t="26311" x="10034588" y="3455988"/>
          <p14:tracePt t="26320" x="9979025" y="3440113"/>
          <p14:tracePt t="26326" x="9907588" y="3402013"/>
          <p14:tracePt t="26339" x="9883775" y="3394075"/>
          <p14:tracePt t="26342" x="9845675" y="3378200"/>
          <p14:tracePt t="26352" x="9790113" y="3362325"/>
          <p14:tracePt t="26356" x="9774238" y="3346450"/>
          <p14:tracePt t="26372" x="9678988" y="3330575"/>
          <p14:tracePt t="26379" x="9625013" y="3322638"/>
          <p14:tracePt t="26387" x="9609138" y="3322638"/>
          <p14:tracePt t="26395" x="9577388" y="3322638"/>
          <p14:tracePt t="26404" x="9529763" y="3322638"/>
          <p14:tracePt t="26409" x="9513888" y="3322638"/>
          <p14:tracePt t="26418" x="9466263" y="3322638"/>
          <p14:tracePt t="26424" x="9428163" y="3322638"/>
          <p14:tracePt t="26434" x="9396413" y="3322638"/>
          <p14:tracePt t="26439" x="9348788" y="3322638"/>
          <p14:tracePt t="26446" x="9301163" y="3322638"/>
          <p14:tracePt t="26453" x="9261475" y="3322638"/>
          <p14:tracePt t="26461" x="9207500" y="3338513"/>
          <p14:tracePt t="26470" x="9144000" y="3354388"/>
          <p14:tracePt t="26476" x="9088438" y="3362325"/>
          <p14:tracePt t="26487" x="9056688" y="3370263"/>
          <p14:tracePt t="26494" x="9002713" y="3386138"/>
          <p14:tracePt t="26503" x="8939213" y="3386138"/>
          <p14:tracePt t="26507" x="8915400" y="3386138"/>
          <p14:tracePt t="26514" x="8851900" y="3386138"/>
          <p14:tracePt t="26521" x="8821738" y="3386138"/>
          <p14:tracePt t="26530" x="8805863" y="3386138"/>
          <p14:tracePt t="26539" x="8782050" y="3386138"/>
          <p14:tracePt t="26544" x="8766175" y="3386138"/>
          <p14:tracePt t="26554" x="8750300" y="3386138"/>
          <p14:tracePt t="26559" x="8742363" y="3386138"/>
          <p14:tracePt t="26570" x="8734425" y="3394075"/>
          <p14:tracePt t="26574" x="8726488" y="3402013"/>
          <p14:tracePt t="26588" x="8718550" y="3402013"/>
          <p14:tracePt t="26593" x="8718550" y="3409950"/>
          <p14:tracePt t="26596" x="8710613" y="3425825"/>
          <p14:tracePt t="26605" x="8710613" y="3440113"/>
          <p14:tracePt t="26612" x="8694738" y="3463925"/>
          <p14:tracePt t="26621" x="8686800" y="3487738"/>
          <p14:tracePt t="26627" x="8678863" y="3527425"/>
          <p14:tracePt t="26636" x="8678863" y="3551238"/>
          <p14:tracePt t="26641" x="8678863" y="3598863"/>
          <p14:tracePt t="26652" x="8678863" y="3636963"/>
          <p14:tracePt t="26656" x="8678863" y="3668713"/>
          <p14:tracePt t="26664" x="8678863" y="3708400"/>
          <p14:tracePt t="26672" x="8686800" y="3763963"/>
          <p14:tracePt t="26679" x="8694738" y="3795713"/>
          <p14:tracePt t="26688" x="8710613" y="3841750"/>
          <p14:tracePt t="26694" x="8718550" y="3889375"/>
          <p14:tracePt t="26705" x="8750300" y="3937000"/>
          <p14:tracePt t="26709" x="8758238" y="3952875"/>
          <p14:tracePt t="26721" x="8789988" y="3992563"/>
          <p14:tracePt t="26725" x="8805863" y="4016375"/>
          <p14:tracePt t="26737" x="8813800" y="4030663"/>
          <p14:tracePt t="26741" x="8843963" y="4046538"/>
          <p14:tracePt t="26746" x="8859838" y="4078288"/>
          <p14:tracePt t="26755" x="8867775" y="4078288"/>
          <p14:tracePt t="26762" x="8883650" y="4102100"/>
          <p14:tracePt t="26772" x="8899525" y="4110038"/>
          <p14:tracePt t="26776" x="8915400" y="4125913"/>
          <p14:tracePt t="26786" x="8923338" y="4133850"/>
          <p14:tracePt t="26791" x="8939213" y="4141788"/>
          <p14:tracePt t="26805" x="8963025" y="4157663"/>
          <p14:tracePt t="26809" x="8970963" y="4157663"/>
          <p14:tracePt t="26813" x="8994775" y="4173538"/>
          <p14:tracePt t="26821" x="9034463" y="4189413"/>
          <p14:tracePt t="26830" x="9048750" y="4197350"/>
          <p14:tracePt t="26839" x="9088438" y="4219575"/>
          <p14:tracePt t="26844" x="9120188" y="4235450"/>
          <p14:tracePt t="26854" x="9175750" y="4267200"/>
          <p14:tracePt t="26859" x="9199563" y="4275138"/>
          <p14:tracePt t="26869" x="9245600" y="4291013"/>
          <p14:tracePt t="26874" x="9277350" y="4298950"/>
          <p14:tracePt t="26881" x="9317038" y="4306888"/>
          <p14:tracePt t="26889" x="9364663" y="4306888"/>
          <p14:tracePt t="26896" x="9458325" y="4306888"/>
          <p14:tracePt t="26906" x="9505950" y="4306888"/>
          <p14:tracePt t="26911" x="9601200" y="4306888"/>
          <p14:tracePt t="26921" x="9710738" y="4306888"/>
          <p14:tracePt t="26928" x="9821863" y="4306888"/>
          <p14:tracePt t="26940" x="9859963" y="4306888"/>
          <p14:tracePt t="26942" x="9947275" y="4306888"/>
          <p14:tracePt t="26949" x="10042525" y="4275138"/>
          <p14:tracePt t="26956" x="10072688" y="4267200"/>
          <p14:tracePt t="26965" x="10160000" y="4235450"/>
          <p14:tracePt t="26973" x="10239375" y="4213225"/>
          <p14:tracePt t="26978" x="10277475" y="4189413"/>
          <p14:tracePt t="26987" x="10348913" y="4157663"/>
          <p14:tracePt t="26995" x="10420350" y="4133850"/>
          <p14:tracePt t="27007" x="10474325" y="4102100"/>
          <p14:tracePt t="27010" x="10490200" y="4086225"/>
          <p14:tracePt t="27019" x="10514013" y="4054475"/>
          <p14:tracePt t="27024" x="10545763" y="4030663"/>
          <p14:tracePt t="27038" x="10553700" y="4016375"/>
          <p14:tracePt t="27040" x="10561638" y="3984625"/>
          <p14:tracePt t="27046" x="10569575" y="3960813"/>
          <p14:tracePt t="27055" x="10577513" y="3944938"/>
          <p14:tracePt t="27061" x="10585450" y="3913188"/>
          <p14:tracePt t="27073" x="10585450" y="3873500"/>
          <p14:tracePt t="27077" x="10585450" y="3825875"/>
          <p14:tracePt t="27092" x="10585450" y="3819525"/>
          <p14:tracePt t="27095" x="10585450" y="3779838"/>
          <p14:tracePt t="27099" x="10569575" y="3748088"/>
          <p14:tracePt t="27106" x="10561638" y="3724275"/>
          <p14:tracePt t="27117" x="10545763" y="3700463"/>
          <p14:tracePt t="27123" x="10514013" y="3644900"/>
          <p14:tracePt t="27128" x="10482263" y="3622675"/>
          <p14:tracePt t="27141" x="10460038" y="3590925"/>
          <p14:tracePt t="27145" x="10412413" y="3559175"/>
          <p14:tracePt t="27154" x="10372725" y="3519488"/>
          <p14:tracePt t="27159" x="10356850" y="3511550"/>
          <p14:tracePt t="27170" x="10317163" y="3471863"/>
          <p14:tracePt t="27174" x="10261600" y="3440113"/>
          <p14:tracePt t="27181" x="10247313" y="3432175"/>
          <p14:tracePt t="27190" x="10183813" y="3402013"/>
          <p14:tracePt t="27196" x="10112375" y="3362325"/>
          <p14:tracePt t="27206" x="10088563" y="3346450"/>
          <p14:tracePt t="27211" x="10026650" y="3322638"/>
          <p14:tracePt t="27221" x="9971088" y="3290888"/>
          <p14:tracePt t="27227" x="9883775" y="3267075"/>
          <p14:tracePt t="27241" x="9813925" y="3251200"/>
          <p14:tracePt t="27255" x="9758363" y="3228975"/>
          <p14:tracePt t="27259" x="9742488" y="3221038"/>
          <p14:tracePt t="27264" x="9694863" y="3213100"/>
          <p14:tracePt t="27273" x="9640888" y="3205163"/>
          <p14:tracePt t="27279" x="9617075" y="3205163"/>
          <p14:tracePt t="27289" x="9585325" y="3205163"/>
          <p14:tracePt t="27295" x="9521825" y="3189288"/>
          <p14:tracePt t="27304" x="9474200" y="3189288"/>
          <p14:tracePt t="27309" x="9444038" y="3189288"/>
          <p14:tracePt t="27318" x="9396413" y="3189288"/>
          <p14:tracePt t="27323" x="9332913" y="3181350"/>
          <p14:tracePt t="27334" x="9301163" y="3181350"/>
          <p14:tracePt t="27343" x="9253538" y="3181350"/>
          <p14:tracePt t="27346" x="9183688" y="3181350"/>
          <p14:tracePt t="27356" x="9136063" y="3181350"/>
          <p14:tracePt t="27362" x="9080500" y="3197225"/>
          <p14:tracePt t="27372" x="9002713" y="3221038"/>
          <p14:tracePt t="27376" x="8931275" y="3251200"/>
          <p14:tracePt t="27386" x="8907463" y="3259138"/>
          <p14:tracePt t="27391" x="8843963" y="3290888"/>
          <p14:tracePt t="27399" x="8789988" y="3314700"/>
          <p14:tracePt t="27407" x="8774113" y="3322638"/>
          <p14:tracePt t="27414" x="8734425" y="3354388"/>
          <p14:tracePt t="27423" x="8710613" y="3378200"/>
          <p14:tracePt t="27429" x="8686800" y="3394075"/>
          <p14:tracePt t="27439" x="8662988" y="3432175"/>
          <p14:tracePt t="27444" x="8632825" y="3471863"/>
          <p14:tracePt t="27454" x="8609013" y="3511550"/>
          <p14:tracePt t="27458" x="8593138" y="3543300"/>
          <p14:tracePt t="27473" x="8577263" y="3575050"/>
          <p14:tracePt t="27475" x="8553450" y="3614738"/>
          <p14:tracePt t="27481" x="8545513" y="3629025"/>
          <p14:tracePt t="27489" x="8537575" y="3668713"/>
          <p14:tracePt t="27496" x="8529638" y="3708400"/>
          <p14:tracePt t="27506" x="8521700" y="3716338"/>
          <p14:tracePt t="27511" x="8521700" y="3748088"/>
          <p14:tracePt t="27522" x="8513763" y="3779838"/>
          <p14:tracePt t="27528" x="8513763" y="3803650"/>
          <p14:tracePt t="27542" x="8513763" y="3811588"/>
          <p14:tracePt t="27546" x="8505825" y="3841750"/>
          <p14:tracePt t="27550" x="8505825" y="3881438"/>
          <p14:tracePt t="27557" x="8505825" y="3905250"/>
          <p14:tracePt t="27564" x="8505825" y="3929063"/>
          <p14:tracePt t="27574" x="8505825" y="3976688"/>
          <p14:tracePt t="27579" x="8505825" y="4000500"/>
          <p14:tracePt t="27589" x="8505825" y="4038600"/>
          <p14:tracePt t="27594" x="8513763" y="4062413"/>
          <p14:tracePt t="27605" x="8521700" y="4102100"/>
          <p14:tracePt t="27609" x="8529638" y="4110038"/>
          <p14:tracePt t="27616" x="8545513" y="4133850"/>
          <p14:tracePt t="27625" x="8577263" y="4157663"/>
          <p14:tracePt t="27631" x="8577263" y="4165600"/>
          <p14:tracePt t="27640" x="8616950" y="4189413"/>
          <p14:tracePt t="27648" x="8678863" y="4213225"/>
          <p14:tracePt t="27657" x="8718550" y="4219575"/>
          <p14:tracePt t="27661" x="8789988" y="4243388"/>
          <p14:tracePt t="27674" x="8867775" y="4283075"/>
          <p14:tracePt t="27677" x="8986838" y="4314825"/>
          <p14:tracePt t="27687" x="9064625" y="4330700"/>
          <p14:tracePt t="27691" x="9144000" y="4338638"/>
          <p14:tracePt t="27699" x="9261475" y="4370388"/>
          <p14:tracePt t="27708" x="9309100" y="4378325"/>
          <p14:tracePt t="27714" x="9404350" y="4378325"/>
          <p14:tracePt t="27723" x="9482138" y="4378325"/>
          <p14:tracePt t="27731" x="9513888" y="4386263"/>
          <p14:tracePt t="27742" x="9585325" y="4386263"/>
          <p14:tracePt t="27744" x="9648825" y="4386263"/>
          <p14:tracePt t="27754" x="9710738" y="4386263"/>
          <p14:tracePt t="27759" x="9734550" y="4386263"/>
          <p14:tracePt t="27767" x="9774238" y="4386263"/>
          <p14:tracePt t="27774" x="9837738" y="4386263"/>
          <p14:tracePt t="27783" x="9859963" y="4386263"/>
          <p14:tracePt t="27790" x="9907588" y="4386263"/>
          <p14:tracePt t="27796" x="9955213" y="4386263"/>
          <p14:tracePt t="27806" x="9979025" y="4386263"/>
          <p14:tracePt t="27811" x="10026650" y="4386263"/>
          <p14:tracePt t="27821" x="10050463" y="4386263"/>
          <p14:tracePt t="27827" x="10064750" y="4378325"/>
          <p14:tracePt t="27838" x="10104438" y="4346575"/>
          <p14:tracePt t="27842" x="10144125" y="4330700"/>
          <p14:tracePt t="27848" x="10207625" y="4267200"/>
          <p14:tracePt t="27856" x="10215563" y="4259263"/>
          <p14:tracePt t="27863" x="10239375" y="4219575"/>
          <p14:tracePt t="27873" x="10255250" y="4181475"/>
          <p14:tracePt t="27879" x="10261600" y="4157663"/>
          <p14:tracePt t="27889" x="10261600" y="4094163"/>
          <p14:tracePt t="27895" x="10261600" y="4016375"/>
          <p14:tracePt t="27902" x="10261600" y="3992563"/>
          <p14:tracePt t="27909" x="10261600" y="3929063"/>
          <p14:tracePt t="27916" x="10255250" y="3857625"/>
          <p14:tracePt t="27923" x="10255250" y="3825875"/>
          <p14:tracePt t="27931" x="10255250" y="3811588"/>
          <p14:tracePt t="27940" x="10255250" y="3787775"/>
          <p14:tracePt t="27946" x="10255250" y="3748088"/>
          <p14:tracePt t="27957" x="10255250" y="3732213"/>
          <p14:tracePt t="27961" x="10255250" y="3700463"/>
          <p14:tracePt t="27971" x="10239375" y="3676650"/>
          <p14:tracePt t="27976" x="10231438" y="3660775"/>
          <p14:tracePt t="27988" x="10223500" y="3629025"/>
          <p14:tracePt t="27991" x="10215563" y="3606800"/>
          <p14:tracePt t="28001" x="10199688" y="3567113"/>
          <p14:tracePt t="28007" x="10183813" y="3551238"/>
          <p14:tracePt t="28014" x="10144125" y="3511550"/>
          <p14:tracePt t="28024" x="10080625" y="3463925"/>
          <p14:tracePt t="28029" x="10058400" y="3440113"/>
          <p14:tracePt t="28046" x="9931400" y="3370263"/>
          <p14:tracePt t="28055" x="9859963" y="3338513"/>
          <p14:tracePt t="28058" x="9837738" y="3314700"/>
          <p14:tracePt t="28072" x="9758363" y="3282950"/>
          <p14:tracePt t="28077" x="9710738" y="3267075"/>
          <p14:tracePt t="28081" x="9678988" y="3259138"/>
          <p14:tracePt t="28090" x="9617075" y="3235325"/>
          <p14:tracePt t="28097" x="9569450" y="3228975"/>
          <p14:tracePt t="28107" x="9553575" y="3221038"/>
          <p14:tracePt t="28111" x="9505950" y="3205163"/>
          <p14:tracePt t="28122" x="9450388" y="3205163"/>
          <p14:tracePt t="28126" x="9428163" y="3205163"/>
          <p14:tracePt t="28135" x="9380538" y="3205163"/>
          <p14:tracePt t="28158" x="9261475" y="3213100"/>
          <p14:tracePt t="28164" x="9207500" y="3228975"/>
          <p14:tracePt t="28174" x="9167813" y="3251200"/>
          <p14:tracePt t="28181" x="9144000" y="3259138"/>
          <p14:tracePt t="28188" x="9104313" y="3290888"/>
          <p14:tracePt t="28193" x="9072563" y="3314700"/>
          <p14:tracePt t="28211" x="9048750" y="3330575"/>
          <p14:tracePt t="28214" x="9010650" y="3370263"/>
          <p14:tracePt t="28217" x="8994775" y="3402013"/>
          <p14:tracePt t="28224" x="8970963" y="3417888"/>
          <p14:tracePt t="28266" x="8907463" y="3582988"/>
          <p14:tracePt t="28271" x="8891588" y="3606800"/>
          <p14:tracePt t="28276" x="8883650" y="3636963"/>
          <p14:tracePt t="28284" x="8883650" y="3660775"/>
          <p14:tracePt t="28294" x="8883650" y="3692525"/>
          <p14:tracePt t="28299" x="8883650" y="3700463"/>
          <p14:tracePt t="28307" x="8883650" y="3732213"/>
          <p14:tracePt t="28316" x="8883650" y="3771900"/>
          <p14:tracePt t="28323" x="8899525" y="3787775"/>
          <p14:tracePt t="28329" x="8931275" y="3825875"/>
          <p14:tracePt t="28341" x="8970963" y="3865563"/>
          <p14:tracePt t="28344" x="9018588" y="3921125"/>
          <p14:tracePt t="28354" x="9026525" y="3944938"/>
          <p14:tracePt t="28359" x="9056688" y="3976688"/>
          <p14:tracePt t="28366" x="9072563" y="4008438"/>
          <p14:tracePt t="28375" x="9080500" y="4016375"/>
          <p14:tracePt t="28381" x="9096375" y="4038600"/>
          <p14:tracePt t="28391" x="9120188" y="4062413"/>
          <p14:tracePt t="28398" x="9128125" y="4078288"/>
          <p14:tracePt t="28409" x="9159875" y="4110038"/>
          <p14:tracePt t="28412" x="9215438" y="4149725"/>
          <p14:tracePt t="28421" x="9231313" y="4181475"/>
          <p14:tracePt t="28426" x="9293225" y="4213225"/>
          <p14:tracePt t="28434" x="9348788" y="4243388"/>
          <p14:tracePt t="28442" x="9420225" y="4291013"/>
          <p14:tracePt t="28448" x="9450388" y="4306888"/>
          <p14:tracePt t="28457" x="9521825" y="4354513"/>
          <p14:tracePt t="28465" x="9609138" y="4386263"/>
          <p14:tracePt t="28477" x="9663113" y="4402138"/>
          <p14:tracePt t="28480" x="9726613" y="4408488"/>
          <p14:tracePt t="28488" x="9790113" y="4416425"/>
          <p14:tracePt t="28494" x="9875838" y="4432300"/>
          <p14:tracePt t="28506" x="9939338" y="4432300"/>
          <p14:tracePt t="28509" x="10050463" y="4432300"/>
          <p14:tracePt t="28516" x="10144125" y="4432300"/>
          <p14:tracePt t="28524" x="10175875" y="4432300"/>
          <p14:tracePt t="28531" x="10261600" y="4432300"/>
          <p14:tracePt t="28540" x="10348913" y="4416425"/>
          <p14:tracePt t="28546" x="10372725" y="4408488"/>
          <p14:tracePt t="28558" x="10452100" y="4378325"/>
          <p14:tracePt t="28561" x="10506075" y="4330700"/>
          <p14:tracePt t="28572" x="10529888" y="4314825"/>
          <p14:tracePt t="28578" x="10585450" y="4267200"/>
          <p14:tracePt t="28586" x="10625138" y="4243388"/>
          <p14:tracePt t="28593" x="10664825" y="4213225"/>
          <p14:tracePt t="28599" x="10694988" y="4189413"/>
          <p14:tracePt t="28608" x="10710863" y="4173538"/>
          <p14:tracePt t="28614" x="10726738" y="4157663"/>
          <p14:tracePt t="28626" x="10734675" y="4157663"/>
          <p14:tracePt t="28630" x="10742613" y="4141788"/>
          <p14:tracePt t="28639" x="10750550" y="4125913"/>
          <p14:tracePt t="28644" x="10750550" y="4117975"/>
          <p14:tracePt t="28652" x="10758488" y="4110038"/>
          <p14:tracePt t="28659" x="10758488" y="4094163"/>
          <p14:tracePt t="28667" x="10766425" y="4078288"/>
          <p14:tracePt t="28682" x="10766425" y="4054475"/>
          <p14:tracePt t="28692" x="10766425" y="4046538"/>
          <p14:tracePt t="28696" x="10766425" y="4038600"/>
          <p14:tracePt t="28706" x="10766425" y="4030663"/>
          <p14:tracePt t="28711" x="10766425" y="4016375"/>
          <p14:tracePt t="28727" x="10766425" y="3984625"/>
          <p14:tracePt t="28738" x="10750550" y="3952875"/>
          <p14:tracePt t="28744" x="10734675" y="3921125"/>
          <p14:tracePt t="28749" x="10702925" y="3873500"/>
          <p14:tracePt t="28757" x="10656888" y="3819525"/>
          <p14:tracePt t="28764" x="10617200" y="3763963"/>
          <p14:tracePt t="28779" x="10514013" y="3660775"/>
          <p14:tracePt t="28788" x="10428288" y="3590925"/>
          <p14:tracePt t="28794" x="10396538" y="3559175"/>
          <p14:tracePt t="28810" x="10325100" y="3511550"/>
          <p14:tracePt t="28812" x="10239375" y="3448050"/>
          <p14:tracePt t="28816" x="10215563" y="3432175"/>
          <p14:tracePt t="28825" x="10136188" y="3386138"/>
          <p14:tracePt t="28832" x="10050463" y="3338513"/>
          <p14:tracePt t="28841" x="9971088" y="3306763"/>
          <p14:tracePt t="28846" x="9883775" y="3267075"/>
          <p14:tracePt t="28858" x="9798050" y="3243263"/>
          <p14:tracePt t="28861" x="9655175" y="3205163"/>
          <p14:tracePt t="28873" x="9601200" y="3181350"/>
          <p14:tracePt t="28877" x="9490075" y="3141663"/>
          <p14:tracePt t="28884" x="9372600" y="3117850"/>
          <p14:tracePt t="28895" x="9340850" y="3117850"/>
          <p14:tracePt t="28899" x="9269413" y="3109913"/>
          <p14:tracePt t="28907" x="9199563" y="3101975"/>
          <p14:tracePt t="28914" x="9136063" y="3086100"/>
          <p14:tracePt t="28925" x="9120188" y="3086100"/>
          <p14:tracePt t="28929" x="9080500" y="3086100"/>
          <p14:tracePt t="28939" x="9034463" y="3086100"/>
          <p14:tracePt t="28944" x="9010650" y="3086100"/>
          <p14:tracePt t="28951" x="8963025" y="3086100"/>
          <p14:tracePt t="28963" x="8907463" y="3101975"/>
          <p14:tracePt t="28966" x="8859838" y="3109913"/>
          <p14:tracePt t="28982" x="8718550" y="3181350"/>
          <p14:tracePt t="28991" x="8639175" y="3213100"/>
          <p14:tracePt t="28998" x="8609013" y="3243263"/>
          <p14:tracePt t="29008" x="8537575" y="3306763"/>
          <p14:tracePt t="29011" x="8474075" y="3378200"/>
          <p14:tracePt t="29023" x="8450263" y="3402013"/>
          <p14:tracePt t="29027" x="8404225" y="3455988"/>
          <p14:tracePt t="29034" x="8356600" y="3519488"/>
          <p14:tracePt t="29042" x="8340725" y="3543300"/>
          <p14:tracePt t="29049" x="8308975" y="3598863"/>
          <p14:tracePt t="29058" x="8285163" y="3644900"/>
          <p14:tracePt t="29063" x="8285163" y="3676650"/>
          <p14:tracePt t="29074" x="8277225" y="3708400"/>
          <p14:tracePt t="29079" x="8277225" y="3748088"/>
          <p14:tracePt t="29091" x="8277225" y="3795713"/>
          <p14:tracePt t="29095" x="8277225" y="3803650"/>
          <p14:tracePt t="29101" x="8277225" y="3841750"/>
          <p14:tracePt t="29108" x="8293100" y="3889375"/>
          <p14:tracePt t="29116" x="8301038" y="3905250"/>
          <p14:tracePt t="29124" x="8316913" y="3960813"/>
          <p14:tracePt t="29133" x="8340725" y="3984625"/>
          <p14:tracePt t="29145" x="8364538" y="4022725"/>
          <p14:tracePt t="29159" x="8412163" y="4094163"/>
          <p14:tracePt t="29162" x="8458200" y="4133850"/>
          <p14:tracePt t="29169" x="8474075" y="4149725"/>
          <p14:tracePt t="29177" x="8537575" y="4197350"/>
          <p14:tracePt t="29193" x="8632825" y="4267200"/>
          <p14:tracePt t="29199" x="8718550" y="4314825"/>
          <p14:tracePt t="29208" x="8789988" y="4362450"/>
          <p14:tracePt t="29214" x="8891588" y="4416425"/>
          <p14:tracePt t="29226" x="8931275" y="4432300"/>
          <p14:tracePt t="29229" x="9042400" y="4471988"/>
          <p14:tracePt t="29239" x="9159875" y="4511675"/>
          <p14:tracePt t="29243" x="9183688" y="4519613"/>
          <p14:tracePt t="29253" x="9301163" y="4543425"/>
          <p14:tracePt t="29262" x="9380538" y="4551363"/>
          <p14:tracePt t="29266" x="9412288" y="4567238"/>
          <p14:tracePt t="29276" x="9466263" y="4567238"/>
          <p14:tracePt t="29281" x="9513888" y="4567238"/>
          <p14:tracePt t="29293" x="9529763" y="4567238"/>
          <p14:tracePt t="29296" x="9577388" y="4559300"/>
          <p14:tracePt t="29307" x="9632950" y="4543425"/>
          <p14:tracePt t="29311" x="9686925" y="4503738"/>
          <p14:tracePt t="29325" x="9726613" y="4487863"/>
          <p14:tracePt t="29329" x="9798050" y="4456113"/>
          <p14:tracePt t="29334" x="9859963" y="4432300"/>
          <p14:tracePt t="29342" x="9883775" y="4424363"/>
          <p14:tracePt t="29349" x="9979025" y="4378325"/>
          <p14:tracePt t="29359" x="10058400" y="4354513"/>
          <p14:tracePt t="29364" x="10088563" y="4338638"/>
          <p14:tracePt t="29373" x="10152063" y="4314825"/>
          <p14:tracePt t="29378" x="10207625" y="4267200"/>
          <p14:tracePt t="29389" x="10247313" y="4227513"/>
          <p14:tracePt t="29394" x="10255250" y="4213225"/>
          <p14:tracePt t="29401" x="10277475" y="4173538"/>
          <p14:tracePt t="29409" x="10293350" y="4102100"/>
          <p14:tracePt t="29416" x="10293350" y="4078288"/>
          <p14:tracePt t="29426" x="10317163" y="4030663"/>
          <p14:tracePt t="29431" x="10325100" y="3992563"/>
          <p14:tracePt t="29442" x="10333038" y="3960813"/>
          <p14:tracePt t="29446" x="10356850" y="3921125"/>
          <p14:tracePt t="29459" x="10356850" y="3881438"/>
          <p14:tracePt t="29463" x="10356850" y="3825875"/>
          <p14:tracePt t="29469" x="10356850" y="3811588"/>
          <p14:tracePt t="29476" x="10356850" y="3763963"/>
          <p14:tracePt t="29486" x="10356850" y="3724275"/>
          <p14:tracePt t="29493" x="10348913" y="3708400"/>
          <p14:tracePt t="29498" x="10325100" y="3660775"/>
          <p14:tracePt t="29508" x="10301288" y="3606800"/>
          <p14:tracePt t="29515" x="10301288" y="3590925"/>
          <p14:tracePt t="29526" x="10285413" y="3527425"/>
          <p14:tracePt t="29529" x="10261600" y="3471863"/>
          <p14:tracePt t="29541" x="10231438" y="3432175"/>
          <p14:tracePt t="29544" x="10207625" y="3409950"/>
          <p14:tracePt t="29551" x="10160000" y="3346450"/>
          <p14:tracePt t="29562" x="10104438" y="3314700"/>
          <p14:tracePt t="29566" x="10088563" y="3290888"/>
          <p14:tracePt t="29575" x="10034588" y="3259138"/>
          <p14:tracePt t="29581" x="9979025" y="3228975"/>
          <p14:tracePt t="29592" x="9963150" y="3221038"/>
          <p14:tracePt t="29596" x="9915525" y="3197225"/>
          <p14:tracePt t="29606" x="9829800" y="3173413"/>
          <p14:tracePt t="29612" x="9766300" y="3149600"/>
          <p14:tracePt t="29619" x="9726613" y="3141663"/>
          <p14:tracePt t="29626" x="9655175" y="3117850"/>
          <p14:tracePt t="29633" x="9545638" y="3109913"/>
          <p14:tracePt t="29642" x="9521825" y="3101975"/>
          <p14:tracePt t="29650" x="9436100" y="3086100"/>
          <p14:tracePt t="29660" x="9340850" y="3086100"/>
          <p14:tracePt t="29664" x="9277350" y="3086100"/>
          <p14:tracePt t="29674" x="9191625" y="3078163"/>
          <p14:tracePt t="29679" x="9080500" y="3078163"/>
          <p14:tracePt t="29691" x="8970963" y="3078163"/>
          <p14:tracePt t="29694" x="8939213" y="3078163"/>
          <p14:tracePt t="29702" x="8851900" y="3078163"/>
          <p14:tracePt t="29709" x="8742363" y="3078163"/>
          <p14:tracePt t="29716" x="8710613" y="3078163"/>
          <p14:tracePt t="29725" x="8624888" y="3078163"/>
          <p14:tracePt t="29734" x="8537575" y="3101975"/>
          <p14:tracePt t="29741" x="8513763" y="3117850"/>
          <p14:tracePt t="29746" x="8450263" y="3141663"/>
          <p14:tracePt t="29761" x="8324850" y="3235325"/>
          <p14:tracePt t="29769" x="8293100" y="3259138"/>
          <p14:tracePt t="29776" x="8261350" y="3298825"/>
          <p14:tracePt t="29783" x="8229600" y="3370263"/>
          <p14:tracePt t="29796" x="8223250" y="3402013"/>
          <p14:tracePt t="29800" x="8191500" y="3448050"/>
          <p14:tracePt t="29809" x="8167688" y="3519488"/>
          <p14:tracePt t="29814" x="8167688" y="3535363"/>
          <p14:tracePt t="29824" x="8159750" y="3582988"/>
          <p14:tracePt t="29830" x="8159750" y="3614738"/>
          <p14:tracePt t="29837" x="8159750" y="3636963"/>
          <p14:tracePt t="29844" x="8159750" y="3644900"/>
          <p14:tracePt t="29851" x="8175625" y="3660775"/>
          <p14:tracePt t="29860" x="8191500" y="3668713"/>
          <p14:tracePt t="29869" x="8207375" y="3676650"/>
          <p14:tracePt t="29877" x="8229600" y="3676650"/>
          <p14:tracePt t="29882" x="8261350" y="3676650"/>
          <p14:tracePt t="29893" x="8293100" y="3684588"/>
          <p14:tracePt t="29897" x="8340725" y="3684588"/>
          <p14:tracePt t="29907" x="8404225" y="3684588"/>
          <p14:tracePt t="29911" x="8428038" y="3684588"/>
          <p14:tracePt t="29918" x="8450263" y="3684588"/>
          <p14:tracePt t="29926" x="8521700" y="3684588"/>
          <p14:tracePt t="29934" x="8545513" y="3676650"/>
          <p14:tracePt t="30146" x="8569325" y="3684588"/>
          <p14:tracePt t="30155" x="8632825" y="3740150"/>
          <p14:tracePt t="30162" x="8702675" y="3779838"/>
          <p14:tracePt t="30168" x="8734425" y="3779838"/>
          <p14:tracePt t="30177" x="8750300" y="3779838"/>
          <p14:tracePt t="30181" x="8782050" y="3779838"/>
          <p14:tracePt t="30193" x="8813800" y="3779838"/>
          <p14:tracePt t="30196" x="8829675" y="3779838"/>
          <p14:tracePt t="30206" x="8891588" y="3779838"/>
          <p14:tracePt t="30212" x="8955088" y="3779838"/>
          <p14:tracePt t="30219" x="8970963" y="3779838"/>
          <p14:tracePt t="30228" x="9042400" y="3779838"/>
          <p14:tracePt t="30234" x="9167813" y="3779838"/>
          <p14:tracePt t="30243" x="9215438" y="3779838"/>
          <p14:tracePt t="30249" x="9324975" y="3779838"/>
          <p14:tracePt t="30259" x="9436100" y="3779838"/>
          <p14:tracePt t="30266" x="9513888" y="3771900"/>
          <p14:tracePt t="30275" x="9529763" y="3771900"/>
          <p14:tracePt t="30279" x="9569450" y="3771900"/>
          <p14:tracePt t="30287" x="9601200" y="3771900"/>
          <p14:tracePt t="30295" x="9648825" y="3771900"/>
          <p14:tracePt t="30301" x="9702800" y="3771900"/>
          <p14:tracePt t="30310" x="9750425" y="3763963"/>
          <p14:tracePt t="30316" x="9790113" y="3740150"/>
          <p14:tracePt t="30326" x="9845675" y="3716338"/>
          <p14:tracePt t="30332" x="9883775" y="3700463"/>
          <p14:tracePt t="30341" x="9907588" y="3692525"/>
          <p14:tracePt t="30346" x="9915525" y="3684588"/>
          <p14:tracePt t="30360" x="9923463" y="3668713"/>
          <p14:tracePt t="30363" x="9931400" y="3644900"/>
          <p14:tracePt t="30369" x="9931400" y="3636963"/>
          <p14:tracePt t="30378" x="9931400" y="3614738"/>
          <p14:tracePt t="30384" x="9955213" y="3575050"/>
          <p14:tracePt t="30393" x="9955213" y="3551238"/>
          <p14:tracePt t="30401" x="9971088" y="3503613"/>
          <p14:tracePt t="30409" x="9979025" y="3463925"/>
          <p14:tracePt t="30414" x="9979025" y="3448050"/>
          <p14:tracePt t="30425" x="9979025" y="3425825"/>
          <p14:tracePt t="30432" x="9979025" y="3386138"/>
          <p14:tracePt t="30437" x="9971088" y="3338513"/>
          <p14:tracePt t="30452" x="9955213" y="3275013"/>
          <p14:tracePt t="30461" x="9923463" y="3221038"/>
          <p14:tracePt t="30466" x="9915525" y="3213100"/>
          <p14:tracePt t="30478" x="9899650" y="3189288"/>
          <p14:tracePt t="30482" x="9883775" y="3173413"/>
          <p14:tracePt t="30499" x="9859963" y="3149600"/>
          <p14:tracePt t="30504" x="9859963" y="3141663"/>
          <p14:tracePt t="30512" x="9845675" y="3133725"/>
          <p14:tracePt t="30519" x="9837738" y="3125788"/>
          <p14:tracePt t="30528" x="9821863" y="3109913"/>
          <p14:tracePt t="30534" x="9805988" y="3101975"/>
          <p14:tracePt t="30544" x="9766300" y="3086100"/>
          <p14:tracePt t="30549" x="9726613" y="3070225"/>
          <p14:tracePt t="30561" x="9655175" y="3032125"/>
          <p14:tracePt t="30564" x="9601200" y="3000375"/>
          <p14:tracePt t="30576" x="9585325" y="3000375"/>
          <p14:tracePt t="30579" x="9537700" y="2976563"/>
          <p14:tracePt t="30586" x="9482138" y="2960688"/>
          <p14:tracePt t="30595" x="9466263" y="2952750"/>
          <p14:tracePt t="30601" x="9420225" y="2928938"/>
          <p14:tracePt t="30611" x="9380538" y="2921000"/>
          <p14:tracePt t="30616" x="9348788" y="2913063"/>
          <p14:tracePt t="30627" x="9277350" y="2897188"/>
          <p14:tracePt t="30631" x="9167813" y="2873375"/>
          <p14:tracePt t="30642" x="9096375" y="2865438"/>
          <p14:tracePt t="30646" x="9002713" y="2849563"/>
          <p14:tracePt t="30654" x="8891588" y="2841625"/>
          <p14:tracePt t="30661" x="8750300" y="2827338"/>
          <p14:tracePt t="30669" x="8702675" y="2827338"/>
          <p14:tracePt t="30677" x="8545513" y="2827338"/>
          <p14:tracePt t="30685" x="8434388" y="2827338"/>
          <p14:tracePt t="30694" x="8388350" y="2827338"/>
          <p14:tracePt t="30698" x="8229600" y="2827338"/>
          <p14:tracePt t="30707" x="8104188" y="2827338"/>
          <p14:tracePt t="30713" x="7962900" y="2827338"/>
          <p14:tracePt t="30730" x="7915275" y="2827338"/>
          <p14:tracePt t="30733" x="7821613" y="2835275"/>
          <p14:tracePt t="30737" x="7718425" y="2841625"/>
          <p14:tracePt t="30745" x="7686675" y="2849563"/>
          <p14:tracePt t="30752" x="7616825" y="2865438"/>
          <p14:tracePt t="30761" x="7553325" y="2889250"/>
          <p14:tracePt t="30767" x="7521575" y="2897188"/>
          <p14:tracePt t="30777" x="7426325" y="2921000"/>
          <p14:tracePt t="30782" x="7308850" y="2952750"/>
          <p14:tracePt t="30792" x="7199313" y="2992438"/>
          <p14:tracePt t="30797" x="7143750" y="3000375"/>
          <p14:tracePt t="30804" x="7048500" y="3038475"/>
          <p14:tracePt t="30811" x="6978650" y="3086100"/>
          <p14:tracePt t="30820" x="6946900" y="3094038"/>
          <p14:tracePt t="30828" x="6907213" y="3125788"/>
          <p14:tracePt t="30833" x="6867525" y="3157538"/>
          <p14:tracePt t="30844" x="6859588" y="3165475"/>
          <p14:tracePt t="30850" x="6835775" y="3189288"/>
          <p14:tracePt t="30859" x="6819900" y="3213100"/>
          <p14:tracePt t="30864" x="6811963" y="3228975"/>
          <p14:tracePt t="30872" x="6805613" y="3243263"/>
          <p14:tracePt t="30879" x="6797675" y="3275013"/>
          <p14:tracePt t="30887" x="6789738" y="3298825"/>
          <p14:tracePt t="30896" x="6781800" y="3306763"/>
          <p14:tracePt t="30901" x="6765925" y="3338513"/>
          <p14:tracePt t="30911" x="6765925" y="3362325"/>
          <p14:tracePt t="30918" x="6757988" y="3386138"/>
          <p14:tracePt t="30926" x="6750050" y="3440113"/>
          <p14:tracePt t="30931" x="6734175" y="3487738"/>
          <p14:tracePt t="30943" x="6726238" y="3527425"/>
          <p14:tracePt t="30946" x="6726238" y="3551238"/>
          <p14:tracePt t="30954" x="6726238" y="3598863"/>
          <p14:tracePt t="30962" x="6726238" y="3644900"/>
          <p14:tracePt t="30968" x="6726238" y="3668713"/>
          <p14:tracePt t="30977" x="6726238" y="3756025"/>
          <p14:tracePt t="30983" x="6742113" y="3811588"/>
          <p14:tracePt t="30994" x="6757988" y="3849688"/>
          <p14:tracePt t="30999" x="6789738" y="3905250"/>
          <p14:tracePt t="31009" x="6843713" y="3976688"/>
          <p14:tracePt t="31014" x="6899275" y="4030663"/>
          <p14:tracePt t="31022" x="6915150" y="4046538"/>
          <p14:tracePt t="31030" x="6970713" y="4102100"/>
          <p14:tracePt t="31036" x="7024688" y="4149725"/>
          <p14:tracePt t="31045" x="7040563" y="4165600"/>
          <p14:tracePt t="31051" x="7127875" y="4219575"/>
          <p14:tracePt t="31064" x="7199313" y="4267200"/>
          <p14:tracePt t="31067" x="7237413" y="4291013"/>
          <p14:tracePt t="31076" x="7308850" y="4338638"/>
          <p14:tracePt t="31081" x="7396163" y="4370388"/>
          <p14:tracePt t="31093" x="7418388" y="4378325"/>
          <p14:tracePt t="31097" x="7513638" y="4424363"/>
          <p14:tracePt t="31106" x="7608888" y="4464050"/>
          <p14:tracePt t="31113" x="7726363" y="4495800"/>
          <p14:tracePt t="31118" x="7758113" y="4511675"/>
          <p14:tracePt t="31129" x="7891463" y="4551363"/>
          <p14:tracePt t="31134" x="7986713" y="4575175"/>
          <p14:tracePt t="31146" x="8072438" y="4598988"/>
          <p14:tracePt t="31149" x="8183563" y="4629150"/>
          <p14:tracePt t="31161" x="8364538" y="4676775"/>
          <p14:tracePt t="31164" x="8434388" y="4700588"/>
          <p14:tracePt t="31171" x="8577263" y="4740275"/>
          <p14:tracePt t="31179" x="8718550" y="4764088"/>
          <p14:tracePt t="31186" x="8851900" y="4779963"/>
          <p14:tracePt t="31195" x="8899525" y="4787900"/>
          <p14:tracePt t="31201" x="8978900" y="4787900"/>
          <p14:tracePt t="31211" x="9088438" y="4787900"/>
          <p14:tracePt t="31216" x="9128125" y="4787900"/>
          <p14:tracePt t="31227" x="9215438" y="4787900"/>
          <p14:tracePt t="31231" x="9324975" y="4748213"/>
          <p14:tracePt t="31244" x="9380538" y="4732338"/>
          <p14:tracePt t="31249" x="9490075" y="4700588"/>
          <p14:tracePt t="31255" x="9617075" y="4668838"/>
          <p14:tracePt t="31263" x="9655175" y="4660900"/>
          <p14:tracePt t="31269" x="9718675" y="4652963"/>
          <p14:tracePt t="31278" x="9790113" y="4637088"/>
          <p14:tracePt t="31284" x="9845675" y="4605338"/>
          <p14:tracePt t="31294" x="9883775" y="4591050"/>
          <p14:tracePt t="31299" x="9955213" y="4551363"/>
          <p14:tracePt t="31309" x="10018713" y="4519613"/>
          <p14:tracePt t="31313" x="10050463" y="4511675"/>
          <p14:tracePt t="31324" x="10112375" y="4464050"/>
          <p14:tracePt t="31334" x="10183813" y="4416425"/>
          <p14:tracePt t="31338" x="10207625" y="4408488"/>
          <p14:tracePt t="31346" x="10269538" y="4378325"/>
          <p14:tracePt t="31351" x="10333038" y="4322763"/>
          <p14:tracePt t="31363" x="10388600" y="4275138"/>
          <p14:tracePt t="31366" x="10396538" y="4259263"/>
          <p14:tracePt t="31376" x="10412413" y="4197350"/>
          <p14:tracePt t="31382" x="10436225" y="4157663"/>
          <p14:tracePt t="31389" x="10436225" y="4110038"/>
          <p14:tracePt t="31397" x="10444163" y="4054475"/>
          <p14:tracePt t="31404" x="10444163" y="4022725"/>
          <p14:tracePt t="31412" x="10444163" y="4008438"/>
          <p14:tracePt t="31419" x="10444163" y="3976688"/>
          <p14:tracePt t="31428" x="10444163" y="3937000"/>
          <p14:tracePt t="31434" x="10444163" y="3889375"/>
          <p14:tracePt t="31444" x="10452100" y="3865563"/>
          <p14:tracePt t="31451" x="10452100" y="3825875"/>
          <p14:tracePt t="31463" x="10452100" y="3779838"/>
          <p14:tracePt t="31466" x="10452100" y="3771900"/>
          <p14:tracePt t="31471" x="10452100" y="3732213"/>
          <p14:tracePt t="31479" x="10420350" y="3676650"/>
          <p14:tracePt t="31486" x="10396538" y="3652838"/>
          <p14:tracePt t="31496" x="10340975" y="3582988"/>
          <p14:tracePt t="31501" x="10309225" y="3527425"/>
          <p14:tracePt t="31512" x="10255250" y="3471863"/>
          <p14:tracePt t="31516" x="10239375" y="3455988"/>
          <p14:tracePt t="31527" x="10183813" y="3402013"/>
          <p14:tracePt t="31531" x="10128250" y="3346450"/>
          <p14:tracePt t="31539" x="10112375" y="3330575"/>
          <p14:tracePt t="31546" x="10072688" y="3290888"/>
          <p14:tracePt t="31554" x="10010775" y="3243263"/>
          <p14:tracePt t="31563" x="9971088" y="3213100"/>
          <p14:tracePt t="31569" x="9899650" y="3181350"/>
          <p14:tracePt t="31578" x="9813925" y="3125788"/>
          <p14:tracePt t="31583" x="9774238" y="3109913"/>
          <p14:tracePt t="31596" x="9678988" y="3046413"/>
          <p14:tracePt t="31600" x="9545638" y="2992438"/>
          <p14:tracePt t="31614" x="9428163" y="2944813"/>
          <p14:tracePt t="31616" x="9380538" y="2928938"/>
          <p14:tracePt t="31622" x="9293225" y="2905125"/>
          <p14:tracePt t="31629" x="9183688" y="2897188"/>
          <p14:tracePt t="31636" x="9136063" y="2889250"/>
          <p14:tracePt t="31644" x="9048750" y="2873375"/>
          <p14:tracePt t="31653" x="8939213" y="2873375"/>
          <p14:tracePt t="31663" x="8843963" y="2873375"/>
          <p14:tracePt t="31668" x="8813800" y="2873375"/>
          <p14:tracePt t="31677" x="8710613" y="2873375"/>
          <p14:tracePt t="31681" x="8616950" y="2873375"/>
          <p14:tracePt t="31689" x="8585200" y="2873375"/>
          <p14:tracePt t="31697" x="8521700" y="2873375"/>
          <p14:tracePt t="31704" x="8412163" y="2889250"/>
          <p14:tracePt t="31712" x="8388350" y="2889250"/>
          <p14:tracePt t="31718" x="8324850" y="2897188"/>
          <p14:tracePt t="31729" x="8261350" y="2897188"/>
          <p14:tracePt t="31733" x="8175625" y="2913063"/>
          <p14:tracePt t="31744" x="8151813" y="2913063"/>
          <p14:tracePt t="31752" x="8096250" y="2921000"/>
          <p14:tracePt t="31762" x="8026400" y="2944813"/>
          <p14:tracePt t="31766" x="8010525" y="2944813"/>
          <p14:tracePt t="31772" x="7931150" y="2968625"/>
          <p14:tracePt t="31780" x="7867650" y="2976563"/>
          <p14:tracePt t="31787" x="7843838" y="2976563"/>
          <p14:tracePt t="31796" x="7781925" y="3000375"/>
          <p14:tracePt t="31801" x="7726363" y="3008313"/>
          <p14:tracePt t="31811" x="7686675" y="3038475"/>
          <p14:tracePt t="31816" x="7678738" y="3046413"/>
          <p14:tracePt t="31824" x="7646988" y="3078163"/>
          <p14:tracePt t="31832" x="7639050" y="3094038"/>
          <p14:tracePt t="31839" x="7616825" y="3109913"/>
          <p14:tracePt t="31846" x="7600950" y="3141663"/>
          <p14:tracePt t="31856" x="7585075" y="3173413"/>
          <p14:tracePt t="31865" x="7569200" y="3205163"/>
          <p14:tracePt t="31869" x="7561263" y="3228975"/>
          <p14:tracePt t="31879" x="7537450" y="3267075"/>
          <p14:tracePt t="31884" x="7521575" y="3306763"/>
          <p14:tracePt t="31894" x="7521575" y="3322638"/>
          <p14:tracePt t="31899" x="7497763" y="3370263"/>
          <p14:tracePt t="31910" x="7489825" y="3425825"/>
          <p14:tracePt t="31923" x="7481888" y="3471863"/>
          <p14:tracePt t="31931" x="7481888" y="3519488"/>
          <p14:tracePt t="31936" x="7473950" y="3543300"/>
          <p14:tracePt t="31946" x="7473950" y="3590925"/>
          <p14:tracePt t="31952" x="7473950" y="3629025"/>
          <p14:tracePt t="31962" x="7473950" y="3676650"/>
          <p14:tracePt t="31966" x="7473950" y="3700463"/>
          <p14:tracePt t="31978" x="7473950" y="3748088"/>
          <p14:tracePt t="31981" x="7473950" y="3811588"/>
          <p14:tracePt t="31989" x="7473950" y="3833813"/>
          <p14:tracePt t="31997" x="7497763" y="3913188"/>
          <p14:tracePt t="32004" x="7529513" y="3984625"/>
          <p14:tracePt t="32012" x="7537450" y="4016375"/>
          <p14:tracePt t="32019" x="7585075" y="4078288"/>
          <p14:tracePt t="32029" x="7616825" y="4133850"/>
          <p14:tracePt t="32034" x="7678738" y="4219575"/>
          <p14:tracePt t="32044" x="7742238" y="4291013"/>
          <p14:tracePt t="32048" x="7827963" y="4362450"/>
          <p14:tracePt t="32064" x="7899400" y="4408488"/>
          <p14:tracePt t="32068" x="7970838" y="4448175"/>
          <p14:tracePt t="32072" x="8056563" y="4495800"/>
          <p14:tracePt t="32080" x="8151813" y="4543425"/>
          <p14:tracePt t="32086" x="8223250" y="4583113"/>
          <p14:tracePt t="32096" x="8324850" y="4621213"/>
          <p14:tracePt t="32101" x="8489950" y="4668838"/>
          <p14:tracePt t="32111" x="8750300" y="4764088"/>
          <p14:tracePt t="32116" x="8829675" y="4772025"/>
          <p14:tracePt t="32130" x="9056688" y="4802188"/>
          <p14:tracePt t="32133" x="9239250" y="4826000"/>
          <p14:tracePt t="32139" x="9317038" y="4841875"/>
          <p14:tracePt t="32146" x="9458325" y="4841875"/>
          <p14:tracePt t="32165" x="9663113" y="4849813"/>
          <p14:tracePt t="32169" x="9837738" y="4849813"/>
          <p14:tracePt t="32178" x="9963150" y="4849813"/>
          <p14:tracePt t="32186" x="10104438" y="4849813"/>
          <p14:tracePt t="32196" x="10167938" y="4849813"/>
          <p14:tracePt t="32199" x="10325100" y="4833938"/>
          <p14:tracePt t="32206" x="10506075" y="4810125"/>
          <p14:tracePt t="32214" x="10569575" y="4802188"/>
          <p14:tracePt t="32221" x="10742613" y="4772025"/>
          <p14:tracePt t="32230" x="10907713" y="4732338"/>
          <p14:tracePt t="32236" x="10955338" y="4708525"/>
          <p14:tracePt t="32246" x="11104563" y="4684713"/>
          <p14:tracePt t="32251" x="11168063" y="4676775"/>
          <p14:tracePt t="32262" x="11231563" y="4660900"/>
          <p14:tracePt t="32266" x="11263313" y="4645025"/>
          <p14:tracePt t="32277" x="11309350" y="4605338"/>
          <p14:tracePt t="32282" x="11333163" y="4551363"/>
          <p14:tracePt t="32289" x="11349038" y="4535488"/>
          <p14:tracePt t="32297" x="11372850" y="4479925"/>
          <p14:tracePt t="32303" x="11380788" y="4448175"/>
          <p14:tracePt t="32313" x="11380788" y="4432300"/>
          <p14:tracePt t="32319" x="11380788" y="4416425"/>
          <p14:tracePt t="32329" x="11349038" y="4386263"/>
          <p14:tracePt t="32334" x="11317288" y="4330700"/>
          <p14:tracePt t="32346" x="11309350" y="4306888"/>
          <p14:tracePt t="32349" x="11293475" y="4267200"/>
          <p14:tracePt t="32363" x="11271250" y="4205288"/>
          <p14:tracePt t="32366" x="11263313" y="4189413"/>
          <p14:tracePt t="32371" x="11223625" y="4133850"/>
          <p14:tracePt t="32380" x="11176000" y="4094163"/>
          <p14:tracePt t="32388" x="11160125" y="4062413"/>
          <p14:tracePt t="32396" x="11104563" y="4022725"/>
          <p14:tracePt t="32401" x="11034713" y="3952875"/>
          <p14:tracePt t="32411" x="10931525" y="3889375"/>
          <p14:tracePt t="32417" x="10875963" y="3865563"/>
          <p14:tracePt t="32424" x="10750550" y="3787775"/>
          <p14:tracePt t="32432" x="10569575" y="3684588"/>
          <p14:tracePt t="32439" x="10514013" y="3652838"/>
          <p14:tracePt t="32446" x="10412413" y="3575050"/>
          <p14:tracePt t="32453" x="10301288" y="3519488"/>
          <p14:tracePt t="32464" x="10261600" y="3503613"/>
          <p14:tracePt t="32468" x="10191750" y="3463925"/>
          <p14:tracePt t="32479" x="10136188" y="3448050"/>
          <p14:tracePt t="32487" x="10112375" y="3440113"/>
          <p14:tracePt t="32492" x="10096500" y="3440113"/>
          <p14:tracePt t="32499" x="10088563" y="3440113"/>
          <p14:tracePt t="32507" x="10080625" y="3440113"/>
          <p14:tracePt t="32513" x="10072688" y="3440113"/>
          <p14:tracePt t="32546" x="10064750" y="3440113"/>
          <p14:tracePt t="32566" x="10058400" y="3440113"/>
          <p14:tracePt t="32605" x="10050463" y="3440113"/>
          <p14:tracePt t="32630" x="10034588" y="3440113"/>
          <p14:tracePt t="32636" x="10018713" y="3440113"/>
          <p14:tracePt t="32643" x="10010775" y="3440113"/>
          <p14:tracePt t="32649" x="9971088" y="3440113"/>
          <p14:tracePt t="32657" x="9931400" y="3432175"/>
          <p14:tracePt t="32664" x="9899650" y="3425825"/>
          <p14:tracePt t="32671" x="9798050" y="3386138"/>
          <p14:tracePt t="32682" x="9694863" y="3338513"/>
          <p14:tracePt t="32687" x="9655175" y="3314700"/>
          <p14:tracePt t="32697" x="9577388" y="3282950"/>
          <p14:tracePt t="32701" x="9458325" y="3243263"/>
          <p14:tracePt t="32714" x="9372600" y="3205163"/>
          <p14:tracePt t="32717" x="9364663" y="3205163"/>
          <p14:tracePt t="32729" x="9317038" y="3205163"/>
          <p14:tracePt t="32734" x="9285288" y="3205163"/>
          <p14:tracePt t="32738" x="9239250" y="3197225"/>
          <p14:tracePt t="32747" x="9199563" y="3181350"/>
          <p14:tracePt t="32754" x="9120188" y="3157538"/>
          <p14:tracePt t="32764" x="9080500" y="3149600"/>
          <p14:tracePt t="32769" x="8970963" y="3133725"/>
          <p14:tracePt t="32778" x="8859838" y="3117850"/>
          <p14:tracePt t="32783" x="8734425" y="3117850"/>
          <p14:tracePt t="32799" x="8694738" y="3117850"/>
          <p14:tracePt t="32801" x="8585200" y="3117850"/>
          <p14:tracePt t="32806" x="8458200" y="3149600"/>
          <p14:tracePt t="32814" x="8404225" y="3165475"/>
          <p14:tracePt t="32822" x="8293100" y="3228975"/>
          <p14:tracePt t="32830" x="8175625" y="3275013"/>
          <p14:tracePt t="32836" x="8135938" y="3306763"/>
          <p14:tracePt t="32846" x="8048625" y="3370263"/>
          <p14:tracePt t="32851" x="7986713" y="3440113"/>
          <p14:tracePt t="32862" x="7939088" y="3495675"/>
          <p14:tracePt t="32867" x="7923213" y="3503613"/>
          <p14:tracePt t="32874" x="7907338" y="3535363"/>
          <p14:tracePt t="32882" x="7851775" y="3598863"/>
          <p14:tracePt t="32889" x="7835900" y="3622675"/>
          <p14:tracePt t="32897" x="7781925" y="3676650"/>
          <p14:tracePt t="32904" x="7726363" y="3748088"/>
          <p14:tracePt t="32914" x="7710488" y="3756025"/>
          <p14:tracePt t="32921" x="7662863" y="3833813"/>
          <p14:tracePt t="32933" x="7631113" y="3905250"/>
          <p14:tracePt t="32935" x="7593013" y="3960813"/>
          <p14:tracePt t="32944" x="7585075" y="3984625"/>
          <p14:tracePt t="32949" x="7577138" y="4070350"/>
          <p14:tracePt t="32956" x="7577138" y="4133850"/>
          <p14:tracePt t="32964" x="7577138" y="4181475"/>
          <p14:tracePt t="32971" x="7577138" y="4251325"/>
          <p14:tracePt t="32980" x="7577138" y="4346575"/>
          <p14:tracePt t="32986" x="7577138" y="4370388"/>
          <p14:tracePt t="32996" x="7600950" y="4432300"/>
          <p14:tracePt t="33001" x="7631113" y="4503738"/>
          <p14:tracePt t="33012" x="7686675" y="4543425"/>
          <p14:tracePt t="33017" x="7718425" y="4567238"/>
          <p14:tracePt t="33024" x="7789863" y="4605338"/>
          <p14:tracePt t="33031" x="7907338" y="4629150"/>
          <p14:tracePt t="33038" x="7939088" y="4645025"/>
          <p14:tracePt t="33047" x="8040688" y="4652963"/>
          <p14:tracePt t="33053" x="8167688" y="4668838"/>
          <p14:tracePt t="33068" x="8229600" y="4668838"/>
          <p14:tracePt t="33071" x="8340725" y="4668838"/>
          <p14:tracePt t="33079" x="8482013" y="4668838"/>
          <p14:tracePt t="33083" x="8624888" y="4676775"/>
          <p14:tracePt t="33096" x="8686800" y="4676775"/>
          <p14:tracePt t="33099" x="8843963" y="4676775"/>
          <p14:tracePt t="33108" x="8986838" y="4676775"/>
          <p14:tracePt t="33117" x="9034463" y="4676775"/>
          <p14:tracePt t="33121" x="9159875" y="4645025"/>
          <p14:tracePt t="33131" x="9285288" y="4637088"/>
          <p14:tracePt t="33149" x="9340850" y="4621213"/>
          <p14:tracePt t="33152" x="9537700" y="4575175"/>
          <p14:tracePt t="33163" x="9593263" y="4543425"/>
          <p14:tracePt t="33166" x="9632950" y="4527550"/>
          <p14:tracePt t="33174" x="9686925" y="4487863"/>
          <p14:tracePt t="33181" x="9742488" y="4456113"/>
          <p14:tracePt t="33188" x="9758363" y="4448175"/>
          <p14:tracePt t="33198" x="9805988" y="4394200"/>
          <p14:tracePt t="33204" x="9853613" y="4370388"/>
          <p14:tracePt t="33216" x="9875838" y="4338638"/>
          <p14:tracePt t="33219" x="9915525" y="4298950"/>
          <p14:tracePt t="33238" x="10010775" y="4197350"/>
          <p14:tracePt t="33242" x="10010775" y="4189413"/>
          <p14:tracePt t="33248" x="10050463" y="4157663"/>
          <p14:tracePt t="33260" x="10072688" y="4125913"/>
          <p14:tracePt t="33269" x="10096500" y="4102100"/>
          <p14:tracePt t="33272" x="10112375" y="4054475"/>
          <p14:tracePt t="33281" x="10120313" y="4016375"/>
          <p14:tracePt t="33287" x="10120313" y="3992563"/>
          <p14:tracePt t="33295" x="10128250" y="3952875"/>
          <p14:tracePt t="33301" x="10144125" y="3889375"/>
          <p14:tracePt t="33313" x="10152063" y="3833813"/>
          <p14:tracePt t="33316" x="10152063" y="3825875"/>
          <p14:tracePt t="33327" x="10152063" y="3787775"/>
          <p14:tracePt t="33333" x="10152063" y="3756025"/>
          <p14:tracePt t="33339" x="10152063" y="3724275"/>
          <p14:tracePt t="33348" x="10152063" y="3700463"/>
          <p14:tracePt t="33354" x="10136188" y="3660775"/>
          <p14:tracePt t="33364" x="10128250" y="3644900"/>
          <p14:tracePt t="33368" x="10096500" y="3622675"/>
          <p14:tracePt t="33379" x="10064750" y="3582988"/>
          <p14:tracePt t="33384" x="10034588" y="3535363"/>
          <p14:tracePt t="33392" x="10018713" y="3519488"/>
          <p14:tracePt t="33399" x="9979025" y="3495675"/>
          <p14:tracePt t="33406" x="9939338" y="3471863"/>
          <p14:tracePt t="33418" x="9939338" y="3463925"/>
          <p14:tracePt t="33422" x="9891713" y="3448050"/>
          <p14:tracePt t="33431" x="9837738" y="3417888"/>
          <p14:tracePt t="33436" x="9813925" y="3409950"/>
          <p14:tracePt t="33446" x="9726613" y="3386138"/>
          <p14:tracePt t="33451" x="9625013" y="3346450"/>
          <p14:tracePt t="33466" x="9505950" y="3298825"/>
          <p14:tracePt t="33470" x="9458325" y="3275013"/>
          <p14:tracePt t="33474" x="9324975" y="3235325"/>
          <p14:tracePt t="33491" x="9112250" y="3149600"/>
          <p14:tracePt t="33498" x="8978900" y="3094038"/>
          <p14:tracePt t="33504" x="8867775" y="3070225"/>
          <p14:tracePt t="33515" x="8797925" y="3046413"/>
          <p14:tracePt t="33518" x="8702675" y="3024188"/>
          <p14:tracePt t="33529" x="8601075" y="2976563"/>
          <p14:tracePt t="33534" x="8505825" y="2952750"/>
          <p14:tracePt t="33542" x="8482013" y="2936875"/>
          <p14:tracePt t="33550" x="8356600" y="2921000"/>
          <p14:tracePt t="33556" x="8245475" y="2905125"/>
          <p14:tracePt t="33565" x="8191500" y="2905125"/>
          <p14:tracePt t="33571" x="8112125" y="2897188"/>
          <p14:tracePt t="33583" x="8018463" y="2897188"/>
          <p14:tracePt t="33587" x="7994650" y="2897188"/>
          <p14:tracePt t="33596" x="7907338" y="2897188"/>
          <p14:tracePt t="33601" x="7827963" y="2897188"/>
          <p14:tracePt t="33615" x="7758113" y="2928938"/>
          <p14:tracePt t="33616" x="7718425" y="2944813"/>
          <p14:tracePt t="33623" x="7631113" y="2976563"/>
          <p14:tracePt t="33631" x="7553325" y="3016250"/>
          <p14:tracePt t="33640" x="7513638" y="3032125"/>
          <p14:tracePt t="33649" x="7426325" y="3070225"/>
          <p14:tracePt t="33654" x="7324725" y="3109913"/>
          <p14:tracePt t="33663" x="7300913" y="3117850"/>
          <p14:tracePt t="33668" x="7253288" y="3157538"/>
          <p14:tracePt t="33680" x="7199313" y="3189288"/>
          <p14:tracePt t="33685" x="7151688" y="3235325"/>
          <p14:tracePt t="33691" x="7135813" y="3251200"/>
          <p14:tracePt t="33699" x="7119938" y="3282950"/>
          <p14:tracePt t="33706" x="7080250" y="3346450"/>
          <p14:tracePt t="33715" x="7072313" y="3362325"/>
          <p14:tracePt t="33721" x="7056438" y="3417888"/>
          <p14:tracePt t="33731" x="7032625" y="3455988"/>
          <p14:tracePt t="33736" x="7024688" y="3495675"/>
          <p14:tracePt t="33749" x="7016750" y="3559175"/>
          <p14:tracePt t="33752" x="7002463" y="3644900"/>
          <p14:tracePt t="33759" x="7002463" y="3724275"/>
          <p14:tracePt t="33766" x="7002463" y="3748088"/>
          <p14:tracePt t="33773" x="7002463" y="3811588"/>
          <p14:tracePt t="33782" x="7002463" y="3889375"/>
          <p14:tracePt t="33789" x="7002463" y="3913188"/>
          <p14:tracePt t="33798" x="7016750" y="3984625"/>
          <p14:tracePt t="33804" x="7048500" y="4030663"/>
          <p14:tracePt t="33816" x="7056438" y="4046538"/>
          <p14:tracePt t="33819" x="7088188" y="4094163"/>
          <p14:tracePt t="33830" x="7112000" y="4125913"/>
          <p14:tracePt t="33834" x="7127875" y="4141788"/>
          <p14:tracePt t="33842" x="7159625" y="4157663"/>
          <p14:tracePt t="33850" x="7175500" y="4197350"/>
          <p14:tracePt t="33859" x="7229475" y="4243388"/>
          <p14:tracePt t="33867" x="7261225" y="4267200"/>
          <p14:tracePt t="33871" x="7316788" y="4322763"/>
          <p14:tracePt t="33884" x="7372350" y="4370388"/>
          <p14:tracePt t="33887" x="7396163" y="4402138"/>
          <p14:tracePt t="33897" x="7442200" y="4440238"/>
          <p14:tracePt t="33901" x="7489825" y="4495800"/>
          <p14:tracePt t="33911" x="7529513" y="4527550"/>
          <p14:tracePt t="33918" x="7537450" y="4543425"/>
          <p14:tracePt t="33924" x="7545388" y="4551363"/>
          <p14:tracePt t="33933" x="7553325" y="4551363"/>
          <p14:tracePt t="33938" x="7553325" y="4559300"/>
          <p14:tracePt t="33950" x="7553325" y="4567238"/>
          <p14:tracePt t="33954" x="7561263" y="4567238"/>
          <p14:tracePt t="33969" x="7561263" y="4575175"/>
          <p14:tracePt t="33982" x="7569200" y="4575175"/>
          <p14:tracePt t="34164" x="7577138" y="4575175"/>
          <p14:tracePt t="34351" x="7561263" y="4575175"/>
          <p14:tracePt t="34360" x="7505700" y="4591050"/>
          <p14:tracePt t="34367" x="7450138" y="4598988"/>
          <p14:tracePt t="34374" x="7340600" y="4637088"/>
          <p14:tracePt t="34383" x="7285038" y="4645025"/>
          <p14:tracePt t="34389" x="7277100" y="4645025"/>
          <p14:tracePt t="43408" x="7300913" y="4929188"/>
          <p14:tracePt t="43411" x="7300913" y="5408613"/>
          <p14:tracePt t="43413" x="7300913" y="5424488"/>
          <p14:tracePt t="44461" x="7308850" y="5416550"/>
          <p14:tracePt t="44469" x="7324725" y="5408613"/>
          <p14:tracePt t="44477" x="7340600" y="5386388"/>
          <p14:tracePt t="44484" x="7372350" y="5378450"/>
          <p14:tracePt t="44492" x="7372350" y="5370513"/>
          <p14:tracePt t="44499" x="7388225" y="5362575"/>
          <p14:tracePt t="44506" x="7396163" y="5354638"/>
          <p14:tracePt t="44523" x="7404100" y="5346700"/>
          <p14:tracePt t="44532" x="7404100" y="5338763"/>
          <p14:tracePt t="44536" x="7412038" y="5338763"/>
          <p14:tracePt t="44547" x="7412038" y="5330825"/>
          <p14:tracePt t="44552" x="7418388" y="5330825"/>
          <p14:tracePt t="44563" x="7434263" y="5314950"/>
          <p14:tracePt t="44574" x="7450138" y="5314950"/>
          <p14:tracePt t="44581" x="7466013" y="5291138"/>
          <p14:tracePt t="44590" x="7473950" y="5291138"/>
          <p14:tracePt t="44598" x="7489825" y="5291138"/>
          <p14:tracePt t="44604" x="7505700" y="5267325"/>
          <p14:tracePt t="44615" x="7537450" y="5251450"/>
          <p14:tracePt t="44618" x="7545388" y="5243513"/>
          <p14:tracePt t="44631" x="7561263" y="5235575"/>
          <p14:tracePt t="44634" x="7593013" y="5219700"/>
          <p14:tracePt t="44641" x="7608888" y="5211763"/>
          <p14:tracePt t="44649" x="7646988" y="5195888"/>
          <p14:tracePt t="44656" x="7670800" y="5165725"/>
          <p14:tracePt t="44666" x="7686675" y="5157788"/>
          <p14:tracePt t="44671" x="7694613" y="5157788"/>
          <p14:tracePt t="44681" x="7710488" y="5141913"/>
          <p14:tracePt t="44686" x="7734300" y="5126038"/>
          <p14:tracePt t="44709" x="7742238" y="5118100"/>
          <p14:tracePt t="44715" x="7789863" y="5118100"/>
          <p14:tracePt t="44717" x="7813675" y="5118100"/>
          <p14:tracePt t="44725" x="7827963" y="5118100"/>
          <p14:tracePt t="44739" x="7835900" y="5126038"/>
          <p14:tracePt t="44748" x="7843838" y="5133975"/>
          <p14:tracePt t="44753" x="7843838" y="5141913"/>
          <p14:tracePt t="44767" x="7851775" y="5157788"/>
          <p14:tracePt t="44771" x="7859713" y="5157788"/>
          <p14:tracePt t="44779" x="7867650" y="5165725"/>
          <p14:tracePt t="44784" x="7875588" y="5181600"/>
          <p14:tracePt t="44799" x="7883525" y="5189538"/>
          <p14:tracePt t="44806" x="7891463" y="5195888"/>
          <p14:tracePt t="44814" x="7899400" y="5195888"/>
          <p14:tracePt t="44823" x="7907338" y="5195888"/>
          <p14:tracePt t="44832" x="7907338" y="5189538"/>
          <p14:tracePt t="44859" x="7907338" y="5181600"/>
          <p14:tracePt t="45774" x="7899400" y="5181600"/>
          <p14:tracePt t="45781" x="7851775" y="5173663"/>
          <p14:tracePt t="45789" x="7835900" y="5165725"/>
          <p14:tracePt t="45799" x="7827963" y="5165725"/>
          <p14:tracePt t="45804" x="7813675" y="5157788"/>
          <p14:tracePt t="45815" x="7813675" y="5149850"/>
          <p14:tracePt t="46149" x="7821613" y="5141913"/>
          <p14:tracePt t="46167" x="7851775" y="5118100"/>
          <p14:tracePt t="46169" x="7867650" y="5102225"/>
          <p14:tracePt t="46172" x="7883525" y="5094288"/>
          <p14:tracePt t="46179" x="7891463" y="5094288"/>
          <p14:tracePt t="46186" x="7915275" y="5070475"/>
          <p14:tracePt t="46194" x="7931150" y="5038725"/>
          <p14:tracePt t="46201" x="7947025" y="5022850"/>
          <p14:tracePt t="46209" x="7986713" y="4976813"/>
          <p14:tracePt t="46218" x="8002588" y="4873625"/>
          <p14:tracePt t="46224" x="8002588" y="4810125"/>
          <p14:tracePt t="46235" x="8002588" y="4764088"/>
          <p14:tracePt t="46599" x="7994650" y="4740275"/>
          <p14:tracePt t="46607" x="7931150" y="4708525"/>
          <p14:tracePt t="46622" x="7742238" y="4621213"/>
          <p14:tracePt t="46633" x="7561263" y="4575175"/>
          <p14:tracePt t="46636" x="7489825" y="4543425"/>
          <p14:tracePt t="46644" x="7277100" y="4464050"/>
          <p14:tracePt t="46653" x="7151688" y="4456113"/>
          <p14:tracePt t="46659" x="6867525" y="4354513"/>
          <p14:tracePt t="46668" x="6513513" y="4235450"/>
          <p14:tracePt t="46674" x="6229350" y="4165600"/>
          <p14:tracePt t="46690" x="5859463" y="4094163"/>
          <p14:tracePt t="46698" x="5513388" y="3992563"/>
          <p14:tracePt t="46704" x="5410200" y="3968750"/>
          <p14:tracePt t="46711" x="5159375" y="3905250"/>
          <p14:tracePt t="46721" x="4970463" y="3865563"/>
          <p14:tracePt t="46726" x="4891088" y="3865563"/>
          <p14:tracePt t="46736" x="4749800" y="3865563"/>
          <p14:tracePt t="46741" x="4638675" y="3865563"/>
          <p14:tracePt t="46751" x="4606925" y="3865563"/>
          <p14:tracePt t="46756" x="4545013" y="3865563"/>
          <p14:tracePt t="46767" x="4465638" y="3865563"/>
          <p14:tracePt t="46771" x="4394200" y="3889375"/>
          <p14:tracePt t="46779" x="4356100" y="3897313"/>
          <p14:tracePt t="46787" x="4276725" y="3937000"/>
          <p14:tracePt t="46794" x="4221163" y="3960813"/>
          <p14:tracePt t="46802" x="4181475" y="3968750"/>
          <p14:tracePt t="46809" x="4111625" y="4000500"/>
          <p14:tracePt t="46818" x="4048125" y="4038600"/>
          <p14:tracePt t="46825" x="4016375" y="4054475"/>
          <p14:tracePt t="46835" x="3976688" y="4078288"/>
          <p14:tracePt t="46839" x="3938588" y="4125913"/>
          <p14:tracePt t="46849" x="3914775" y="4197350"/>
          <p14:tracePt t="46854" x="3914775" y="4205288"/>
          <p14:tracePt t="46862" x="3906838" y="4259263"/>
          <p14:tracePt t="46870" x="3883025" y="4283075"/>
          <p14:tracePt t="46876" x="3875088" y="4298950"/>
          <p14:tracePt t="46885" x="3843338" y="4306888"/>
          <p14:tracePt t="46891" x="3819525" y="4306888"/>
          <p14:tracePt t="46902" x="3803650" y="4306888"/>
          <p14:tracePt t="46906" x="3757613" y="4306888"/>
          <p14:tracePt t="46920" x="3694113" y="4306888"/>
          <p14:tracePt t="46922" x="3590925" y="4306888"/>
          <p14:tracePt t="46929" x="3544888" y="4291013"/>
          <p14:tracePt t="46936" x="3441700" y="4267200"/>
          <p14:tracePt t="46945" x="3348038" y="4243388"/>
          <p14:tracePt t="46953" x="3244850" y="4205288"/>
          <p14:tracePt t="46958" x="3055938" y="4133850"/>
          <p14:tracePt t="46969" x="2827338" y="4054475"/>
          <p14:tracePt t="46974" x="2741613" y="4030663"/>
          <p14:tracePt t="46984" x="2513013" y="3968750"/>
          <p14:tracePt t="46990" x="2370138" y="3937000"/>
          <p14:tracePt t="47000" x="2197100" y="3929063"/>
          <p14:tracePt t="47003" x="2111375" y="3913188"/>
          <p14:tracePt t="47013" x="2000250" y="3913188"/>
          <p14:tracePt t="47022" x="1890713" y="3913188"/>
          <p14:tracePt t="47026" x="1843088" y="3921125"/>
          <p14:tracePt t="47035" x="1725613" y="3952875"/>
          <p14:tracePt t="47041" x="1646238" y="3992563"/>
          <p14:tracePt t="47055" x="1574800" y="4022725"/>
          <p14:tracePt t="47057" x="1489075" y="4062413"/>
          <p14:tracePt t="47067" x="1370013" y="4125913"/>
          <p14:tracePt t="47071" x="1284288" y="4189413"/>
          <p14:tracePt t="47079" x="1244600" y="4219575"/>
          <p14:tracePt t="47086" x="1157288" y="4298950"/>
          <p14:tracePt t="47094" x="1071563" y="4354513"/>
          <p14:tracePt t="47102" x="1031875" y="4378325"/>
          <p14:tracePt t="47109" x="960438" y="4424363"/>
          <p14:tracePt t="47120" x="858838" y="4471988"/>
          <p14:tracePt t="47125" x="835025" y="4495800"/>
          <p14:tracePt t="47134" x="779463" y="4519613"/>
          <p14:tracePt t="47138" x="755650" y="4551363"/>
          <p14:tracePt t="47150" x="723900" y="4575175"/>
          <p14:tracePt t="47168" x="709613" y="4629150"/>
          <p14:tracePt t="47171" x="693738" y="4668838"/>
          <p14:tracePt t="47176" x="685800" y="4692650"/>
          <p14:tracePt t="47186" x="661988" y="4756150"/>
          <p14:tracePt t="47191" x="661988" y="4865688"/>
          <p14:tracePt t="47202" x="654050" y="4889500"/>
          <p14:tracePt t="47208" x="654050" y="4992688"/>
          <p14:tracePt t="47219" x="661988" y="5118100"/>
          <p14:tracePt t="47223" x="685800" y="5211763"/>
          <p14:tracePt t="47238" x="739775" y="5354638"/>
          <p14:tracePt t="47243" x="795338" y="5440363"/>
          <p14:tracePt t="47252" x="803275" y="5456238"/>
          <p14:tracePt t="47259" x="858838" y="5527675"/>
          <p14:tracePt t="47269" x="914400" y="5605463"/>
          <p14:tracePt t="47273" x="992188" y="5676900"/>
          <p14:tracePt t="47283" x="1095375" y="5756275"/>
          <p14:tracePt t="47289" x="1244600" y="5849938"/>
          <p14:tracePt t="47300" x="1441450" y="5976938"/>
          <p14:tracePt t="47304" x="1512888" y="6022975"/>
          <p14:tracePt t="47312" x="1662113" y="6126163"/>
          <p14:tracePt t="47322" x="1843088" y="6211888"/>
          <p14:tracePt t="47326" x="1898650" y="6235700"/>
          <p14:tracePt t="47335" x="2063750" y="6307138"/>
          <p14:tracePt t="47354" x="2276475" y="6384925"/>
          <p14:tracePt t="47358" x="2457450" y="6408738"/>
          <p14:tracePt t="47370" x="2630488" y="6424613"/>
          <p14:tracePt t="47372" x="2741613" y="6424613"/>
          <p14:tracePt t="47379" x="2938463" y="6400800"/>
          <p14:tracePt t="47387" x="3143250" y="6323013"/>
          <p14:tracePt t="47394" x="3292475" y="6267450"/>
          <p14:tracePt t="47403" x="3370263" y="6235700"/>
          <p14:tracePt t="47408" x="3590925" y="6142038"/>
          <p14:tracePt t="47419" x="3717925" y="6094413"/>
          <p14:tracePt t="47423" x="3787775" y="6054725"/>
          <p14:tracePt t="47434" x="3962400" y="5969000"/>
          <p14:tracePt t="47438" x="4103688" y="5905500"/>
          <p14:tracePt t="47453" x="4143375" y="5881688"/>
          <p14:tracePt t="47455" x="4229100" y="5810250"/>
          <p14:tracePt t="47461" x="4268788" y="5740400"/>
          <p14:tracePt t="47469" x="4292600" y="5629275"/>
          <p14:tracePt t="47476" x="4300538" y="5575300"/>
          <p14:tracePt t="47487" x="4316413" y="5448300"/>
          <p14:tracePt t="47491" x="4332288" y="5338763"/>
          <p14:tracePt t="47500" x="4332288" y="5291138"/>
          <p14:tracePt t="47506" x="4332288" y="5195888"/>
          <p14:tracePt t="47522" x="4316413" y="5046663"/>
          <p14:tracePt t="47528" x="4276725" y="4976813"/>
          <p14:tracePt t="47536" x="4213225" y="4857750"/>
          <p14:tracePt t="47543" x="4103688" y="4724400"/>
          <p14:tracePt t="47552" x="4071938" y="4684713"/>
          <p14:tracePt t="47558" x="3946525" y="4543425"/>
          <p14:tracePt t="47569" x="3843338" y="4448175"/>
          <p14:tracePt t="47573" x="3787775" y="4394200"/>
          <p14:tracePt t="47587" x="3646488" y="4251325"/>
          <p14:tracePt t="47590" x="3481388" y="4133850"/>
          <p14:tracePt t="47596" x="3417888" y="4086225"/>
          <p14:tracePt t="47603" x="3173413" y="3937000"/>
          <p14:tracePt t="47611" x="2960688" y="3819525"/>
          <p14:tracePt t="47620" x="2779713" y="3748088"/>
          <p14:tracePt t="47628" x="2670175" y="3708400"/>
          <p14:tracePt t="47639" x="2457450" y="3652838"/>
          <p14:tracePt t="47643" x="2316163" y="3598863"/>
          <p14:tracePt t="47651" x="2252663" y="3582988"/>
          <p14:tracePt t="47656" x="2103438" y="3559175"/>
          <p14:tracePt t="47667" x="1930400" y="3535363"/>
          <p14:tracePt t="47671" x="1858963" y="3519488"/>
          <p14:tracePt t="47679" x="1709738" y="3519488"/>
          <p14:tracePt t="47688" x="1550988" y="3519488"/>
          <p14:tracePt t="47694" x="1409700" y="3527425"/>
          <p14:tracePt t="47703" x="1338263" y="3551238"/>
          <p14:tracePt t="47709" x="1196975" y="3575050"/>
          <p14:tracePt t="47720" x="1055688" y="3614738"/>
          <p14:tracePt t="47724" x="1000125" y="3622675"/>
          <p14:tracePt t="47736" x="874713" y="3660775"/>
          <p14:tracePt t="47740" x="755650" y="3700463"/>
          <p14:tracePt t="47747" x="685800" y="3740150"/>
          <p14:tracePt t="47754" x="606425" y="3787775"/>
          <p14:tracePt t="47762" x="496888" y="3865563"/>
          <p14:tracePt t="47770" x="409575" y="3937000"/>
          <p14:tracePt t="47776" x="393700" y="3968750"/>
          <p14:tracePt t="47792" x="330200" y="4030663"/>
          <p14:tracePt t="47794" x="268288" y="4117975"/>
          <p14:tracePt t="47802" x="236538" y="4141788"/>
          <p14:tracePt t="47807" x="204788" y="4227513"/>
          <p14:tracePt t="47818" x="180975" y="4314825"/>
          <p14:tracePt t="47822" x="180975" y="4338638"/>
          <p14:tracePt t="47829" x="180975" y="4394200"/>
          <p14:tracePt t="47838" x="180975" y="4551363"/>
          <p14:tracePt t="47844" x="196850" y="4637088"/>
          <p14:tracePt t="47854" x="212725" y="4676775"/>
          <p14:tracePt t="47860" x="268288" y="4772025"/>
          <p14:tracePt t="47870" x="306388" y="4833938"/>
          <p14:tracePt t="47874" x="338138" y="4873625"/>
          <p14:tracePt t="47884" x="377825" y="4929188"/>
          <p14:tracePt t="47888" x="433388" y="4999038"/>
          <p14:tracePt t="47896" x="449263" y="5022850"/>
          <p14:tracePt t="47904" x="519113" y="5102225"/>
          <p14:tracePt t="47912" x="606425" y="5195888"/>
          <p14:tracePt t="47920" x="693738" y="5283200"/>
          <p14:tracePt t="47926" x="747713" y="5314950"/>
          <p14:tracePt t="47936" x="866775" y="5408613"/>
          <p14:tracePt t="47943" x="1023938" y="5503863"/>
          <p14:tracePt t="47954" x="1079500" y="5535613"/>
          <p14:tracePt t="47957" x="1252538" y="5621338"/>
          <p14:tracePt t="47964" x="1457325" y="5716588"/>
          <p14:tracePt t="47971" x="1527175" y="5756275"/>
          <p14:tracePt t="47986" x="1882775" y="5849938"/>
          <p14:tracePt t="47994" x="2039938" y="5897563"/>
          <p14:tracePt t="48004" x="2127250" y="5905500"/>
          <p14:tracePt t="48009" x="2316163" y="5921375"/>
          <p14:tracePt t="48018" x="2543175" y="5921375"/>
          <p14:tracePt t="48024" x="2646363" y="5913438"/>
          <p14:tracePt t="48036" x="2914650" y="5865813"/>
          <p14:tracePt t="48039" x="3292475" y="5786438"/>
          <p14:tracePt t="48046" x="3409950" y="5748338"/>
          <p14:tracePt t="48056" x="3779838" y="5621338"/>
          <p14:tracePt t="48061" x="4024313" y="5503863"/>
          <p14:tracePt t="48070" x="4159250" y="5424488"/>
          <p14:tracePt t="48076" x="4229100" y="5378450"/>
          <p14:tracePt t="48087" x="4324350" y="5275263"/>
          <p14:tracePt t="48092" x="4370388" y="5173663"/>
          <p14:tracePt t="48101" x="4402138" y="5102225"/>
          <p14:tracePt t="48106" x="4433888" y="4992688"/>
          <p14:tracePt t="48120" x="4465638" y="4889500"/>
          <p14:tracePt t="48122" x="4481513" y="4810125"/>
          <p14:tracePt t="48129" x="4489450" y="4708525"/>
          <p14:tracePt t="48136" x="4505325" y="4598988"/>
          <p14:tracePt t="48153" x="4513263" y="4503738"/>
          <p14:tracePt t="48159" x="4529138" y="4432300"/>
          <p14:tracePt t="48169" x="4529138" y="4386263"/>
          <p14:tracePt t="48173" x="4529138" y="4362450"/>
          <p14:tracePt t="48187" x="4529138" y="4314825"/>
          <p14:tracePt t="48188" x="4521200" y="4275138"/>
          <p14:tracePt t="48196" x="4513263" y="4251325"/>
          <p14:tracePt t="48204" x="4473575" y="4189413"/>
          <p14:tracePt t="48211" x="4378325" y="4086225"/>
          <p14:tracePt t="48222" x="4340225" y="4054475"/>
          <p14:tracePt t="48227" x="4221163" y="3944938"/>
          <p14:tracePt t="48236" x="4119563" y="3857625"/>
          <p14:tracePt t="48272" x="3646488" y="3606800"/>
          <p14:tracePt t="48278" x="3536950" y="3567113"/>
          <p14:tracePt t="48287" x="3402013" y="3535363"/>
          <p14:tracePt t="48296" x="3221038" y="3487738"/>
          <p14:tracePt t="48304" x="3157538" y="3479800"/>
          <p14:tracePt t="48309" x="2952750" y="3448050"/>
          <p14:tracePt t="48318" x="2779713" y="3440113"/>
          <p14:tracePt t="48324" x="2654300" y="3425825"/>
          <p14:tracePt t="48334" x="2481263" y="3425825"/>
          <p14:tracePt t="48339" x="2268538" y="3425825"/>
          <p14:tracePt t="48346" x="2141538" y="3425825"/>
          <p14:tracePt t="48354" x="1984375" y="3425825"/>
          <p14:tracePt t="48361" x="1835150" y="3425825"/>
          <p14:tracePt t="48371" x="1662113" y="3425825"/>
          <p14:tracePt t="48376" x="1598613" y="3425825"/>
          <p14:tracePt t="48388" x="1425575" y="3425825"/>
          <p14:tracePt t="48391" x="1252538" y="3425825"/>
          <p14:tracePt t="48402" x="1189038" y="3425825"/>
          <p14:tracePt t="48406" x="1031875" y="3425825"/>
          <p14:tracePt t="48417" x="890588" y="3432175"/>
          <p14:tracePt t="48424" x="858838" y="3432175"/>
          <p14:tracePt t="48430" x="755650" y="3440113"/>
          <p14:tracePt t="48438" x="693738" y="3440113"/>
          <p14:tracePt t="48443" x="614363" y="3440113"/>
          <p14:tracePt t="48455" x="574675" y="3440113"/>
          <p14:tracePt t="48459" x="519113" y="3448050"/>
          <p14:tracePt t="48469" x="433388" y="3471863"/>
          <p14:tracePt t="48474" x="417513" y="3479800"/>
          <p14:tracePt t="48488" x="385763" y="3519488"/>
          <p14:tracePt t="48491" x="369888" y="3551238"/>
          <p14:tracePt t="48498" x="361950" y="3567113"/>
          <p14:tracePt t="48506" x="346075" y="3582988"/>
          <p14:tracePt t="48511" x="346075" y="3614738"/>
          <p14:tracePt t="48523" x="338138" y="3644900"/>
          <p14:tracePt t="48526" x="338138" y="3668713"/>
          <p14:tracePt t="48535" x="338138" y="3716338"/>
          <p14:tracePt t="48541" x="346075" y="3756025"/>
          <p14:tracePt t="48553" x="369888" y="3787775"/>
          <p14:tracePt t="48556" x="401638" y="3841750"/>
          <p14:tracePt t="48564" x="465138" y="3937000"/>
          <p14:tracePt t="48571" x="496888" y="3976688"/>
          <p14:tracePt t="48579" x="527050" y="4030663"/>
          <p14:tracePt t="48588" x="590550" y="4117975"/>
          <p14:tracePt t="48594" x="661988" y="4189413"/>
          <p14:tracePt t="48604" x="677863" y="4213225"/>
          <p14:tracePt t="48608" x="731838" y="4283075"/>
          <p14:tracePt t="48621" x="763588" y="4338638"/>
          <p14:tracePt t="48624" x="787400" y="4362450"/>
          <p14:tracePt t="48631" x="811213" y="4386263"/>
          <p14:tracePt t="48639" x="858838" y="4464050"/>
          <p14:tracePt t="48647" x="882650" y="4487863"/>
          <p14:tracePt t="48655" x="960438" y="4605338"/>
          <p14:tracePt t="48661" x="1023938" y="4676775"/>
          <p14:tracePt t="48670" x="1095375" y="4748213"/>
          <p14:tracePt t="48677" x="1117600" y="4772025"/>
          <p14:tracePt t="48689" x="1189038" y="4833938"/>
          <p14:tracePt t="48692" x="1276350" y="4897438"/>
          <p14:tracePt t="48703" x="1308100" y="4921250"/>
          <p14:tracePt t="48708" x="1377950" y="4984750"/>
          <p14:tracePt t="48722" x="1481138" y="5046663"/>
          <p14:tracePt t="48724" x="1520825" y="5078413"/>
          <p14:tracePt t="48729" x="1622425" y="5141913"/>
          <p14:tracePt t="48739" x="1755775" y="5219700"/>
          <p14:tracePt t="48756" x="1944688" y="5346700"/>
          <p14:tracePt t="48760" x="2119313" y="5432425"/>
          <p14:tracePt t="48769" x="2228850" y="5511800"/>
          <p14:tracePt t="48774" x="2316163" y="5543550"/>
          <p14:tracePt t="48782" x="2401888" y="5589588"/>
          <p14:tracePt t="48789" x="2520950" y="5645150"/>
          <p14:tracePt t="48796" x="2598738" y="5684838"/>
          <p14:tracePt t="48804" x="2670175" y="5716588"/>
          <p14:tracePt t="48813" x="2787650" y="5756275"/>
          <p14:tracePt t="48822" x="2898775" y="5780088"/>
          <p14:tracePt t="48826" x="2922588" y="5786438"/>
          <p14:tracePt t="48835" x="3024188" y="5810250"/>
          <p14:tracePt t="48842" x="3149600" y="5849938"/>
          <p14:tracePt t="48854" x="3205163" y="5857875"/>
          <p14:tracePt t="48856" x="3316288" y="5873750"/>
          <p14:tracePt t="48864" x="3441700" y="5873750"/>
          <p14:tracePt t="48872" x="3465513" y="5881688"/>
          <p14:tracePt t="48878" x="3552825" y="5881688"/>
          <p14:tracePt t="48888" x="3614738" y="5881688"/>
          <p14:tracePt t="48896" x="3670300" y="5881688"/>
          <p14:tracePt t="48904" x="3694113" y="5865813"/>
          <p14:tracePt t="48908" x="3741738" y="5849938"/>
          <p14:tracePt t="48924" x="3811588" y="5810250"/>
          <p14:tracePt t="48931" x="3890963" y="5780088"/>
          <p14:tracePt t="48938" x="3984625" y="5748338"/>
          <p14:tracePt t="48947" x="4024313" y="5740400"/>
          <p14:tracePt t="48956" x="4095750" y="5708650"/>
          <p14:tracePt t="48961" x="4165600" y="5661025"/>
          <p14:tracePt t="48971" x="4237038" y="5597525"/>
          <p14:tracePt t="48976" x="4252913" y="5575300"/>
          <p14:tracePt t="48988" x="4308475" y="5511800"/>
          <p14:tracePt t="48991" x="4348163" y="5424488"/>
          <p14:tracePt t="49003" x="4364038" y="5386388"/>
          <p14:tracePt t="49006" x="4402138" y="5299075"/>
          <p14:tracePt t="49013" x="4441825" y="5203825"/>
          <p14:tracePt t="49021" x="4449763" y="5133975"/>
          <p14:tracePt t="49029" x="4449763" y="5070475"/>
          <p14:tracePt t="49038" x="4449763" y="5006975"/>
          <p14:tracePt t="49044" x="4449763" y="4945063"/>
          <p14:tracePt t="49054" x="4449763" y="4929188"/>
          <p14:tracePt t="49059" x="4418013" y="4849813"/>
          <p14:tracePt t="49069" x="4370388" y="4764088"/>
          <p14:tracePt t="49073" x="4340225" y="4724400"/>
          <p14:tracePt t="49081" x="4260850" y="4637088"/>
          <p14:tracePt t="49089" x="4205288" y="4567238"/>
          <p14:tracePt t="49096" x="4181475" y="4551363"/>
          <p14:tracePt t="49105" x="4143375" y="4511675"/>
          <p14:tracePt t="49112" x="4103688" y="4448175"/>
          <p14:tracePt t="49121" x="4056063" y="4416425"/>
          <p14:tracePt t="49126" x="4040188" y="4402138"/>
          <p14:tracePt t="49137" x="4016375" y="4378325"/>
          <p14:tracePt t="49141" x="3962400" y="4354513"/>
          <p14:tracePt t="49155" x="3946525" y="4338638"/>
          <p14:tracePt t="49171" x="3787775" y="4251325"/>
          <p14:tracePt t="49179" x="3670300" y="4213225"/>
          <p14:tracePt t="49189" x="3559175" y="4181475"/>
          <p14:tracePt t="49194" x="3521075" y="4157663"/>
          <p14:tracePt t="49203" x="3417888" y="4133850"/>
          <p14:tracePt t="49211" x="3308350" y="4117975"/>
          <p14:tracePt t="49222" x="3213100" y="4110038"/>
          <p14:tracePt t="49227" x="3189288" y="4110038"/>
          <p14:tracePt t="49231" x="3111500" y="4110038"/>
          <p14:tracePt t="49239" x="3032125" y="4110038"/>
          <p14:tracePt t="49247" x="3008313" y="4110038"/>
          <p14:tracePt t="49256" x="2960688" y="4110038"/>
          <p14:tracePt t="49262" x="2906713" y="4125913"/>
          <p14:tracePt t="49272" x="2874963" y="4133850"/>
          <p14:tracePt t="49277" x="2819400" y="4141788"/>
          <p14:tracePt t="49287" x="2747963" y="4173538"/>
          <p14:tracePt t="49292" x="2709863" y="4197350"/>
          <p14:tracePt t="49299" x="2701925" y="4197350"/>
          <p14:tracePt t="49308" x="2670175" y="4205288"/>
          <p14:tracePt t="49323" x="2654300" y="4213225"/>
          <p14:tracePt t="49325" x="2646363" y="4219575"/>
          <p14:tracePt t="49367" x="2709863" y="4227513"/>
          <p14:tracePt t="49374" x="2747963" y="4235450"/>
          <p14:tracePt t="49388" x="2867025" y="4291013"/>
          <p14:tracePt t="49390" x="3055938" y="4362450"/>
          <p14:tracePt t="49396" x="3149600" y="4402138"/>
          <p14:tracePt t="49406" x="3465513" y="4575175"/>
          <p14:tracePt t="49412" x="3938588" y="4818063"/>
          <p14:tracePt t="49423" x="4402138" y="5062538"/>
          <p14:tracePt t="49427" x="4560888" y="5149850"/>
          <p14:tracePt t="49437" x="5064125" y="5424488"/>
          <p14:tracePt t="49441" x="5497513" y="5661025"/>
          <p14:tracePt t="49449" x="5781675" y="5810250"/>
          <p14:tracePt t="49457" x="6183313" y="5999163"/>
          <p14:tracePt t="49463" x="6615113" y="6219825"/>
          <p14:tracePt t="49474" x="6805613" y="6330950"/>
          <p14:tracePt t="49479" x="7080250" y="6480175"/>
          <p14:tracePt t="49488" x="7364413" y="6653213"/>
          <p14:tracePt t="49494" x="7561263" y="6778625"/>
          <p14:tracePt t="49503" x="7616825" y="6826250"/>
          <p14:tracePt t="50341" x="7835900" y="6661150"/>
          <p14:tracePt t="50349" x="7797800" y="6456363"/>
          <p14:tracePt t="50358" x="7686675" y="6165850"/>
          <p14:tracePt t="50364" x="7654925" y="6015038"/>
          <p14:tracePt t="50374" x="7545388" y="5575300"/>
          <p14:tracePt t="50380" x="7332663" y="4905375"/>
          <p14:tracePt t="50388" x="7064375" y="4219575"/>
          <p14:tracePt t="50394" x="6962775" y="3984625"/>
          <p14:tracePt t="50408" x="6615113" y="3267075"/>
          <p14:tracePt t="50410" x="6253163" y="2630488"/>
          <p14:tracePt t="50418" x="6119813" y="2441575"/>
          <p14:tracePt t="50425" x="5757863" y="2016125"/>
          <p14:tracePt t="50431" x="5441950" y="1676400"/>
          <p14:tracePt t="50440" x="5356225" y="1582738"/>
          <p14:tracePt t="50447" x="5167313" y="1409700"/>
          <p14:tracePt t="50457" x="5016500" y="1260475"/>
          <p14:tracePt t="50461" x="4914900" y="1173163"/>
          <p14:tracePt t="50471" x="4811713" y="1093788"/>
          <p14:tracePt t="50476" x="4710113" y="1016000"/>
          <p14:tracePt t="50490" x="4622800" y="952500"/>
          <p14:tracePt t="50493" x="4568825" y="920750"/>
          <p14:tracePt t="50499" x="4418013" y="842963"/>
          <p14:tracePt t="50507" x="4237038" y="747713"/>
          <p14:tracePt t="50514" x="4135438" y="700088"/>
          <p14:tracePt t="50524" x="3835400" y="511175"/>
          <p14:tracePt t="50528" x="3465513" y="298450"/>
          <p14:tracePt t="50539" x="3181350" y="125413"/>
          <p14:tracePt t="50543" x="3095625" y="101600"/>
          <p14:tracePt t="50560" x="2922588" y="23813"/>
        </p14:tracePtLst>
      </p14:laserTrace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D5CC9-79BE-4EF1-BFA6-7A1718C6C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Put in the sound buttons for these words!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A8FA1D-2E64-4C49-96AB-AF5A00DA5217}"/>
              </a:ext>
            </a:extLst>
          </p:cNvPr>
          <p:cNvSpPr txBox="1"/>
          <p:nvPr/>
        </p:nvSpPr>
        <p:spPr>
          <a:xfrm>
            <a:off x="1341107" y="1323321"/>
            <a:ext cx="95097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  <a:latin typeface="XCCW Joined 6a" panose="03050602040000000000" pitchFamily="66" charset="0"/>
              </a:rPr>
              <a:t>How many sounds are in these words?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85FD7A-8C41-4BCF-A847-EFC9BC5E4E21}"/>
              </a:ext>
            </a:extLst>
          </p:cNvPr>
          <p:cNvSpPr txBox="1"/>
          <p:nvPr/>
        </p:nvSpPr>
        <p:spPr>
          <a:xfrm>
            <a:off x="7394505" y="41959"/>
            <a:ext cx="5427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/>
              <a:t>Tuesday 19</a:t>
            </a:r>
            <a:r>
              <a:rPr lang="en-GB" sz="3600" u="sng" baseline="30000" dirty="0"/>
              <a:t>th</a:t>
            </a:r>
            <a:r>
              <a:rPr lang="en-GB" sz="3600" u="sng" dirty="0"/>
              <a:t> January  </a:t>
            </a:r>
          </a:p>
        </p:txBody>
      </p:sp>
      <p:pic>
        <p:nvPicPr>
          <p:cNvPr id="11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CFC90456-EF5E-45B3-80A1-D0516F25D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9048" y="1180014"/>
            <a:ext cx="9288090" cy="571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D7692-496D-471B-977F-F6D9FB544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81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 dirty="0"/>
              <a:t>take </a:t>
            </a:r>
          </a:p>
          <a:p>
            <a:pPr marL="0" indent="0">
              <a:buNone/>
            </a:pPr>
            <a:r>
              <a:rPr lang="en-GB" sz="5400" dirty="0"/>
              <a:t>game</a:t>
            </a:r>
          </a:p>
          <a:p>
            <a:pPr marL="0" indent="0">
              <a:buNone/>
            </a:pPr>
            <a:r>
              <a:rPr lang="en-GB" sz="5400" dirty="0"/>
              <a:t>made</a:t>
            </a:r>
          </a:p>
          <a:p>
            <a:pPr marL="0" indent="0">
              <a:buNone/>
            </a:pPr>
            <a:r>
              <a:rPr lang="en-GB" sz="5400" dirty="0"/>
              <a:t>make</a:t>
            </a:r>
          </a:p>
          <a:p>
            <a:pPr marL="0" indent="0">
              <a:buNone/>
            </a:pPr>
            <a:r>
              <a:rPr lang="en-GB" sz="5400" dirty="0"/>
              <a:t>cake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D6718EA-950F-40A8-A221-937EB97F55B7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22080" y="2850480"/>
              <a:ext cx="953280" cy="189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D6718EA-950F-40A8-A221-937EB97F55B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2720" y="2841120"/>
                <a:ext cx="972000" cy="20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121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04"/>
    </mc:Choice>
    <mc:Fallback xmlns="">
      <p:transition spd="slow" advTm="36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8127" x="0" y="0"/>
        </p14:tracePtLst>
      </p14:laserTrace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854</Words>
  <Application>Microsoft Office PowerPoint</Application>
  <PresentationFormat>Widescreen</PresentationFormat>
  <Paragraphs>244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Yu Gothic Light</vt:lpstr>
      <vt:lpstr>Arial</vt:lpstr>
      <vt:lpstr>Calibri</vt:lpstr>
      <vt:lpstr>Calibri Light</vt:lpstr>
      <vt:lpstr>XCCW Joined 6a</vt:lpstr>
      <vt:lpstr>Office Theme</vt:lpstr>
      <vt:lpstr>Phonics  Week 3 </vt:lpstr>
      <vt:lpstr>Monday 18th January</vt:lpstr>
      <vt:lpstr>PowerPoint Presentation</vt:lpstr>
      <vt:lpstr>Put in the sound buttons for these words!</vt:lpstr>
      <vt:lpstr>Write, read, hide, spell!</vt:lpstr>
      <vt:lpstr>Read the sentences.</vt:lpstr>
      <vt:lpstr>PowerPoint Presentation</vt:lpstr>
      <vt:lpstr>PowerPoint Presentation</vt:lpstr>
      <vt:lpstr>Put in the sound buttons for these words!</vt:lpstr>
      <vt:lpstr>Write, read, hide, spell!</vt:lpstr>
      <vt:lpstr>Read the sentences.</vt:lpstr>
      <vt:lpstr>PowerPoint Presentation</vt:lpstr>
      <vt:lpstr>PowerPoint Presentation</vt:lpstr>
      <vt:lpstr>Put in the sound buttons for these words!</vt:lpstr>
      <vt:lpstr>Write, read, hide, spell!</vt:lpstr>
      <vt:lpstr>Read the sentences.</vt:lpstr>
      <vt:lpstr>PowerPoint Presentation</vt:lpstr>
      <vt:lpstr>PowerPoint Presentation</vt:lpstr>
      <vt:lpstr>PowerPoint Presentation</vt:lpstr>
      <vt:lpstr>Put in the sound buttons for these words!</vt:lpstr>
      <vt:lpstr>Write, read, hide, spell!</vt:lpstr>
      <vt:lpstr>Read the sentences.</vt:lpstr>
      <vt:lpstr>PowerPoint Presentation</vt:lpstr>
      <vt:lpstr>PowerPoint Presentation</vt:lpstr>
      <vt:lpstr>Put in the sound buttons for these words!</vt:lpstr>
      <vt:lpstr>Write, read, hide, spell!</vt:lpstr>
      <vt:lpstr>Read the sentences.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Phonics  Week 3</dc:title>
  <dc:creator>chelsea joy</dc:creator>
  <cp:lastModifiedBy>Chelsea Joy</cp:lastModifiedBy>
  <cp:revision>4</cp:revision>
  <dcterms:created xsi:type="dcterms:W3CDTF">2021-01-12T17:13:58Z</dcterms:created>
  <dcterms:modified xsi:type="dcterms:W3CDTF">2021-01-13T11:05:28Z</dcterms:modified>
</cp:coreProperties>
</file>