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873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29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386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0258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998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897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01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12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16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152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27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8CF74-465F-4102-A27D-9248089639A8}" type="datetimeFigureOut">
              <a:rPr lang="en-GB" smtClean="0"/>
              <a:t>29/01/2021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DDF25-6B34-4E3D-8B71-3064DC48A0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0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Art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Express yourself!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7186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Last week’s DT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5" y="1494064"/>
            <a:ext cx="3524659" cy="22088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651" y="3866606"/>
            <a:ext cx="5199831" cy="27351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135" y="4019753"/>
            <a:ext cx="2924175" cy="2428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3691" y="365125"/>
            <a:ext cx="3179946" cy="31168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673416" y="202504"/>
            <a:ext cx="3467100" cy="35337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9139" y="4315355"/>
            <a:ext cx="3068683" cy="213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40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Express yourself!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This week’s art is based on the theme of Children’s Mental Health week – express yourself.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In today’s lesson you can choose form of art you would like to express yourself. On the next slide are a few ideas to get you started.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Your art can be about anything you choose, maybe pick something that means a lot to you or something that you have always wanted to try or something to show how you are feeling at the moment.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977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Ideas for art techniques to use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40" y="1473109"/>
            <a:ext cx="1861185" cy="23446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0940" y="3817719"/>
            <a:ext cx="2004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Painting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425" y="1473109"/>
            <a:ext cx="2261720" cy="23446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8777" y="3817719"/>
            <a:ext cx="168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Sketching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5547" y="1473108"/>
            <a:ext cx="3732374" cy="19101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66114" y="3474720"/>
            <a:ext cx="225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Model making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269" y="4352579"/>
            <a:ext cx="1914525" cy="18097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87829" y="6314082"/>
            <a:ext cx="172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Collage making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9071" y="4352579"/>
            <a:ext cx="3000375" cy="1524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70217" y="5876579"/>
            <a:ext cx="2065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Drawing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9213" y="4046555"/>
            <a:ext cx="2733675" cy="18573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95430" y="5921767"/>
            <a:ext cx="1972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Sewing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0859" y="1473108"/>
            <a:ext cx="2638425" cy="18764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60859" y="3557403"/>
            <a:ext cx="2724150" cy="180022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016958" y="5525589"/>
            <a:ext cx="1700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Craft making / junk modelling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53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114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Art</vt:lpstr>
      <vt:lpstr>Last week’s DT</vt:lpstr>
      <vt:lpstr>Express yourself!</vt:lpstr>
      <vt:lpstr>Ideas for art techniques to use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</dc:title>
  <dc:creator>Emma Southwell</dc:creator>
  <cp:lastModifiedBy>Emma Southwell</cp:lastModifiedBy>
  <cp:revision>5</cp:revision>
  <dcterms:created xsi:type="dcterms:W3CDTF">2021-01-29T10:23:28Z</dcterms:created>
  <dcterms:modified xsi:type="dcterms:W3CDTF">2021-01-29T11:34:14Z</dcterms:modified>
</cp:coreProperties>
</file>