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40" autoAdjust="0"/>
    <p:restoredTop sz="94660"/>
  </p:normalViewPr>
  <p:slideViewPr>
    <p:cSldViewPr snapToGrid="0">
      <p:cViewPr>
        <p:scale>
          <a:sx n="48" d="100"/>
          <a:sy n="48" d="100"/>
        </p:scale>
        <p:origin x="882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42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912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350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2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5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77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113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345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15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57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999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BB3A-688F-4AA0-B9E7-163384373239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FAA20-4FE8-4E94-A038-7670EBB45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04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www.youtube.com/watch?v=fJUgttyqvks" TargetMode="External"/><Relationship Id="rId7" Type="http://schemas.openxmlformats.org/officeDocument/2006/relationships/image" Target="../media/image16.png"/><Relationship Id="rId2" Type="http://schemas.openxmlformats.org/officeDocument/2006/relationships/hyperlink" Target="https://www.youtube.com/watch?v=m1sewWOP0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interest.co.uk/pin/23714335526918000/" TargetMode="External"/><Relationship Id="rId5" Type="http://schemas.openxmlformats.org/officeDocument/2006/relationships/hyperlink" Target="https://www.youtube.com/results?search_query=fairy+tale" TargetMode="External"/><Relationship Id="rId4" Type="http://schemas.openxmlformats.org/officeDocument/2006/relationships/hyperlink" Target="https://www.youtube.com/watch?v=VCyiiHI2SJU" TargetMode="External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bbc.co.uk/teach/supermovers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5dc7fac3-3724-4c49-8b4a-3c32c2bab540.filesusr.com/ugd/b80f94_7b1e495b358a4c98ba01fc8bc9c66953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Home Learning Activities </a:t>
            </a: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102642" y="4648492"/>
            <a:ext cx="1471115" cy="220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244600" y="3556000"/>
            <a:ext cx="4991100" cy="2032000"/>
          </a:xfrm>
          <a:prstGeom prst="wedgeEllipseCallout">
            <a:avLst>
              <a:gd name="adj1" fmla="val -53912"/>
              <a:gd name="adj2" fmla="val 406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XCCW Joined 6a" panose="03050602040000000000" pitchFamily="66" charset="0"/>
              </a:rPr>
              <a:t>Hello Year 1! Mini Miss Joy here, I have put together some activities you can complete at home. Enjoy!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7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XCCW Joined 6a" panose="03050602040000000000" pitchFamily="66" charset="0"/>
              </a:rPr>
              <a:t>Scan the barcodes!</a:t>
            </a:r>
            <a:endParaRPr lang="en-GB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88729"/>
            <a:ext cx="10434787" cy="5091584"/>
          </a:xfrm>
        </p:spPr>
      </p:pic>
    </p:spTree>
    <p:extLst>
      <p:ext uri="{BB962C8B-B14F-4D97-AF65-F5344CB8AC3E}">
        <p14:creationId xmlns:p14="http://schemas.microsoft.com/office/powerpoint/2010/main" val="2768340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XCCW Joined 6a" panose="03050602040000000000" pitchFamily="66" charset="0"/>
              </a:rPr>
              <a:t>Scan the barcodes!</a:t>
            </a:r>
            <a:endParaRPr lang="en-GB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22" y="1386443"/>
            <a:ext cx="9754556" cy="5213139"/>
          </a:xfrm>
        </p:spPr>
      </p:pic>
    </p:spTree>
    <p:extLst>
      <p:ext uri="{BB962C8B-B14F-4D97-AF65-F5344CB8AC3E}">
        <p14:creationId xmlns:p14="http://schemas.microsoft.com/office/powerpoint/2010/main" val="488308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9855" cy="6858000"/>
          </a:xfrm>
        </p:spPr>
      </p:pic>
    </p:spTree>
    <p:extLst>
      <p:ext uri="{BB962C8B-B14F-4D97-AF65-F5344CB8AC3E}">
        <p14:creationId xmlns:p14="http://schemas.microsoft.com/office/powerpoint/2010/main" val="3102184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984" y="0"/>
            <a:ext cx="10393017" cy="489640"/>
          </a:xfrm>
        </p:spPr>
        <p:txBody>
          <a:bodyPr>
            <a:noAutofit/>
          </a:bodyPr>
          <a:lstStyle/>
          <a:p>
            <a:r>
              <a:rPr lang="en-GB" sz="2400" u="sng" dirty="0" smtClean="0">
                <a:latin typeface="XCCW Joined 6a" panose="03050602040000000000" pitchFamily="66" charset="0"/>
              </a:rPr>
              <a:t>January Tasks   </a:t>
            </a:r>
            <a:r>
              <a:rPr lang="en-GB" sz="2400" u="sng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How many can you complete? </a:t>
            </a:r>
            <a:endParaRPr lang="en-GB" sz="2400" u="sng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57586"/>
              </p:ext>
            </p:extLst>
          </p:nvPr>
        </p:nvGraphicFramePr>
        <p:xfrm>
          <a:off x="498614" y="575827"/>
          <a:ext cx="11469755" cy="5533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951">
                  <a:extLst>
                    <a:ext uri="{9D8B030D-6E8A-4147-A177-3AD203B41FA5}">
                      <a16:colId xmlns:a16="http://schemas.microsoft.com/office/drawing/2014/main" val="216515663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520992889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1361447314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359405941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694618711"/>
                    </a:ext>
                  </a:extLst>
                </a:gridCol>
              </a:tblGrid>
              <a:tr h="1634787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 make an origami bird?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2"/>
                        </a:rPr>
                        <a:t>https://www.youtube.com/watch?v=m1sewWOP0ls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many questions can you complete on TT Rock stars? 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Draw with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Rob! 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  <a:hlinkClick r:id="rId3"/>
                        </a:rPr>
                        <a:t>https://www.youtube.com/watch?v=fJUgttyqvks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Follow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the link, listen to the story.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4"/>
                        </a:rPr>
                        <a:t>https://www.youtube.com/watch?v=VCyiiHI2SJU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quick can you count to 100?! GO!</a:t>
                      </a:r>
                    </a:p>
                    <a:p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How many addition sums </a:t>
                      </a:r>
                      <a:r>
                        <a:rPr lang="en-GB" sz="1600" baseline="0" smtClean="0">
                          <a:latin typeface="XCCW Joined 6a" panose="03050602040000000000" pitchFamily="66" charset="0"/>
                        </a:rPr>
                        <a:t>can you make?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036942"/>
                  </a:ext>
                </a:extLst>
              </a:tr>
              <a:tr h="166684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Can you make a nature spotter?</a:t>
                      </a:r>
                    </a:p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Cut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a circle in the middle of a piece of paper. Go for a walk, see what you can spot!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Go for a walk with a grown-up and take a camera to capture some lovely winter photographs. When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you get back, draw one of the pictures you have taken. </a:t>
                      </a:r>
                      <a:endParaRPr lang="en-GB" sz="12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collect some leaves and create a leaf print picture. Using paint.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Design and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make a </a:t>
                      </a:r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knights shield.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Have a go at baking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some yummy cookies!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927447"/>
                  </a:ext>
                </a:extLst>
              </a:tr>
              <a:tr h="223164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Make a sandwich with an adult. Can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you write instructions for them?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Use your imagination to write or retell a fairy 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story. Watch these videos to get some ideas!</a:t>
                      </a:r>
                    </a:p>
                    <a:p>
                      <a:r>
                        <a:rPr lang="en-GB" sz="1200" baseline="0" dirty="0" smtClean="0">
                          <a:latin typeface="XCCW Joined 6a" panose="03050602040000000000" pitchFamily="66" charset="0"/>
                          <a:hlinkClick r:id="rId5"/>
                        </a:rPr>
                        <a:t>https://www.youtube.com/results?search_query=fairy+tale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Skittle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experiment!</a:t>
                      </a:r>
                    </a:p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  <a:hlinkClick r:id="rId6"/>
                        </a:rPr>
                        <a:t>https://www.pinterest.co.uk/pin/23714335526918000/</a:t>
                      </a:r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20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Start to collect your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milk bottles and lids, how could you recycle them?</a:t>
                      </a:r>
                    </a:p>
                    <a:p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Maybe you could make a game!</a:t>
                      </a:r>
                    </a:p>
                    <a:p>
                      <a:endParaRPr lang="en-GB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Go on a sensory winter walk with an adult. What can you see? What can you smell or hear?</a:t>
                      </a: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61229"/>
                  </a:ext>
                </a:extLst>
              </a:tr>
            </a:tbl>
          </a:graphicData>
        </a:graphic>
      </p:graphicFrame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317" y="5384301"/>
            <a:ext cx="806519" cy="821930"/>
          </a:xfrm>
          <a:prstGeom prst="rect">
            <a:avLst/>
          </a:prstGeom>
        </p:spPr>
      </p:pic>
      <p:pic>
        <p:nvPicPr>
          <p:cNvPr id="7" name="Picture 4" descr="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027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BBC Super Movers!!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9174" y="1547329"/>
            <a:ext cx="10515600" cy="758549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https://www.bbc.co.uk/teach/supermovers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838200" y="3737113"/>
            <a:ext cx="2620617" cy="1888435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XCCW Joined 6a" panose="03050602040000000000" pitchFamily="66" charset="0"/>
              </a:rPr>
              <a:t>Let’s get moving!!</a:t>
            </a:r>
            <a:endParaRPr lang="en-GB" sz="24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81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61" y="0"/>
            <a:ext cx="10154478" cy="6858000"/>
          </a:xfrm>
        </p:spPr>
      </p:pic>
    </p:spTree>
    <p:extLst>
      <p:ext uri="{BB962C8B-B14F-4D97-AF65-F5344CB8AC3E}">
        <p14:creationId xmlns:p14="http://schemas.microsoft.com/office/powerpoint/2010/main" val="373920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010166"/>
            <a:ext cx="8903677" cy="507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08123" y="323334"/>
            <a:ext cx="5355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How can you show kindness today?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707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46" y="1349319"/>
            <a:ext cx="9204325" cy="517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6200" y="304800"/>
            <a:ext cx="8941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XCCW Joined 6a" panose="03050602040000000000" pitchFamily="66" charset="0"/>
              </a:rPr>
              <a:t>Find some dice, and roll and read!</a:t>
            </a:r>
            <a:endParaRPr lang="en-GB" sz="32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89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65124"/>
            <a:ext cx="10515600" cy="1325563"/>
          </a:xfrm>
        </p:spPr>
        <p:txBody>
          <a:bodyPr>
            <a:normAutofit/>
          </a:bodyPr>
          <a:lstStyle/>
          <a:p>
            <a:r>
              <a:rPr lang="en-GB" sz="2800" dirty="0" smtClean="0">
                <a:latin typeface="XCCW Joined 6a" panose="03050602040000000000" pitchFamily="66" charset="0"/>
              </a:rPr>
              <a:t>U</a:t>
            </a:r>
            <a:r>
              <a:rPr lang="en-GB" sz="2400" dirty="0" smtClean="0">
                <a:latin typeface="XCCW Joined 6a" panose="03050602040000000000" pitchFamily="66" charset="0"/>
              </a:rPr>
              <a:t>se the cards, close your eyes, what do you remember? Can you draw them?</a:t>
            </a:r>
            <a:endParaRPr lang="en-GB" sz="2400" dirty="0">
              <a:latin typeface="XCCW Joined 6a" panose="03050602040000000000" pitchFamily="66" charset="0"/>
            </a:endParaRPr>
          </a:p>
        </p:txBody>
      </p:sp>
      <p:pic>
        <p:nvPicPr>
          <p:cNvPr id="3074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588967"/>
            <a:ext cx="5940425" cy="41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78739"/>
            <a:ext cx="5814190" cy="425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88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65124"/>
            <a:ext cx="10515600" cy="1325563"/>
          </a:xfrm>
        </p:spPr>
        <p:txBody>
          <a:bodyPr>
            <a:normAutofit/>
          </a:bodyPr>
          <a:lstStyle/>
          <a:p>
            <a:r>
              <a:rPr lang="en-GB" sz="2800" dirty="0" smtClean="0">
                <a:latin typeface="XCCW Joined 6a" panose="03050602040000000000" pitchFamily="66" charset="0"/>
              </a:rPr>
              <a:t>U</a:t>
            </a:r>
            <a:r>
              <a:rPr lang="en-GB" sz="2400" dirty="0" smtClean="0">
                <a:latin typeface="XCCW Joined 6a" panose="03050602040000000000" pitchFamily="66" charset="0"/>
              </a:rPr>
              <a:t>se the cards, close your eyes, what do you remember? Can you draw them?</a:t>
            </a:r>
            <a:endParaRPr lang="en-GB" sz="2400" dirty="0">
              <a:latin typeface="XCCW Joined 6a" panose="03050602040000000000" pitchFamily="66" charset="0"/>
            </a:endParaRPr>
          </a:p>
        </p:txBody>
      </p:sp>
      <p:pic>
        <p:nvPicPr>
          <p:cNvPr id="4098" name="Picture 2" descr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1985459"/>
            <a:ext cx="5356225" cy="394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1985459"/>
            <a:ext cx="5854700" cy="40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89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3" b="6238"/>
          <a:stretch/>
        </p:blipFill>
        <p:spPr bwMode="auto">
          <a:xfrm>
            <a:off x="1404000" y="801550"/>
            <a:ext cx="9012210" cy="605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2097" y="190451"/>
            <a:ext cx="3943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What are you grateful for?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44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Wellbeing Journal available here: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https://5dc7fac3-3724-4c49-8b4a-3c32c2bab540.filesusr.com/ugd/b80f94_7b1e495b358a4c98ba01fc8bc9c66953.pdf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Think about what you have achieved today. How are you feeling? What have you done that has made you feel happy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07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 smtClean="0">
                <a:latin typeface="XCCW Joined 6a" panose="03050602040000000000" pitchFamily="66" charset="0"/>
              </a:rPr>
              <a:t>Scan the barcodes!</a:t>
            </a:r>
            <a:endParaRPr lang="en-GB" sz="5400" dirty="0">
              <a:latin typeface="XCCW Joined 6a" panose="03050602040000000000" pitchFamily="66" charset="0"/>
            </a:endParaRP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61" y="1465768"/>
            <a:ext cx="9900477" cy="4736250"/>
          </a:xfrm>
        </p:spPr>
      </p:pic>
    </p:spTree>
    <p:extLst>
      <p:ext uri="{BB962C8B-B14F-4D97-AF65-F5344CB8AC3E}">
        <p14:creationId xmlns:p14="http://schemas.microsoft.com/office/powerpoint/2010/main" val="248675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XCCW Joined 6a" panose="03050602040000000000" pitchFamily="66" charset="0"/>
              </a:rPr>
              <a:t>Scan the barcodes!</a:t>
            </a:r>
            <a:endParaRPr lang="en-GB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469296" cy="4483574"/>
          </a:xfr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4750596" cy="44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04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390</Words>
  <Application>Microsoft Office PowerPoint</Application>
  <PresentationFormat>Widescreen</PresentationFormat>
  <Paragraphs>42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XCCW Joined 6a</vt:lpstr>
      <vt:lpstr>Office Theme</vt:lpstr>
      <vt:lpstr>Home Learning Activities </vt:lpstr>
      <vt:lpstr>PowerPoint Presentation</vt:lpstr>
      <vt:lpstr>PowerPoint Presentation</vt:lpstr>
      <vt:lpstr>Use the cards, close your eyes, what do you remember? Can you draw them?</vt:lpstr>
      <vt:lpstr>Use the cards, close your eyes, what do you remember? Can you draw them?</vt:lpstr>
      <vt:lpstr>PowerPoint Presentation</vt:lpstr>
      <vt:lpstr>Wellbeing Journal available here:</vt:lpstr>
      <vt:lpstr>Scan the barcodes!</vt:lpstr>
      <vt:lpstr>Scan the barcodes!</vt:lpstr>
      <vt:lpstr>Scan the barcodes!</vt:lpstr>
      <vt:lpstr>Scan the barcodes!</vt:lpstr>
      <vt:lpstr>PowerPoint Presentation</vt:lpstr>
      <vt:lpstr>January Tasks   How many can you complete? </vt:lpstr>
      <vt:lpstr>BBC Super Movers!!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Joy</dc:creator>
  <cp:lastModifiedBy>Chelsea Joy</cp:lastModifiedBy>
  <cp:revision>10</cp:revision>
  <dcterms:created xsi:type="dcterms:W3CDTF">2021-01-05T10:08:44Z</dcterms:created>
  <dcterms:modified xsi:type="dcterms:W3CDTF">2021-01-05T11:36:46Z</dcterms:modified>
</cp:coreProperties>
</file>