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0740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786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356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45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722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093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317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80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8428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636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19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1B882-38F2-43A6-B606-BAF0E1BA2F60}" type="datetimeFigureOut">
              <a:rPr lang="en-GB" smtClean="0"/>
              <a:t>05/01/2021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3B987-64C0-439A-AE34-12BC695CBED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201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purplemash.com/#tab/pm-hom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-144734"/>
            <a:ext cx="9144000" cy="2387600"/>
          </a:xfrm>
        </p:spPr>
        <p:txBody>
          <a:bodyPr/>
          <a:lstStyle/>
          <a:p>
            <a:r>
              <a:rPr lang="en-GB" dirty="0" smtClean="0"/>
              <a:t>Computing Lesson 1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Coding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2410" y="2896644"/>
            <a:ext cx="9527177" cy="2916328"/>
          </a:xfrm>
        </p:spPr>
        <p:txBody>
          <a:bodyPr>
            <a:normAutofit/>
          </a:bodyPr>
          <a:lstStyle/>
          <a:p>
            <a:r>
              <a:rPr lang="en-GB" dirty="0" smtClean="0"/>
              <a:t>Remember if you get stuck on </a:t>
            </a:r>
            <a:r>
              <a:rPr lang="en-GB" dirty="0" smtClean="0"/>
              <a:t>anything you can email your teachers on the following email address. </a:t>
            </a:r>
          </a:p>
          <a:p>
            <a:endParaRPr lang="en-GB" dirty="0"/>
          </a:p>
          <a:p>
            <a:r>
              <a:rPr lang="en-GB" dirty="0" smtClean="0"/>
              <a:t>year6help@stopsley.primaryluton.co.uk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0011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Lesson 1 – LO: To design a program to create a game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Aim: To build upon the coding skills learnt in year 5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Today in computing we are going to create a game using 2code on Purple Mash. It can be any type of game you would like. 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001294"/>
            <a:ext cx="2166257" cy="24550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1457" y="4001294"/>
            <a:ext cx="2166257" cy="245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38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Planning your game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1) Log in to Purple Mash </a:t>
            </a:r>
            <a:r>
              <a:rPr lang="en-GB" dirty="0" smtClean="0">
                <a:hlinkClick r:id="rId2"/>
              </a:rPr>
              <a:t>https://www.purplemash.com/#tab/pm-home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r>
              <a:rPr lang="en-GB" i="1" dirty="0" smtClean="0"/>
              <a:t>If you have forgotten your log in details, they are stuck in the front of your pink home learning book. </a:t>
            </a:r>
          </a:p>
          <a:p>
            <a:pPr marL="0" indent="0">
              <a:buNone/>
            </a:pPr>
            <a:r>
              <a:rPr lang="en-GB" dirty="0" smtClean="0"/>
              <a:t>2) Search for ‘2code game planner’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595" y="3374277"/>
            <a:ext cx="2166257" cy="245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79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754" y="371339"/>
            <a:ext cx="10515600" cy="62254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3) Open the game planner and have a go at planning your own game. </a:t>
            </a:r>
          </a:p>
          <a:p>
            <a:pPr marL="0" indent="0">
              <a:buNone/>
            </a:pPr>
            <a:r>
              <a:rPr lang="en-GB" dirty="0" smtClean="0"/>
              <a:t>Hover over the ‘think about’ section to </a:t>
            </a:r>
          </a:p>
          <a:p>
            <a:pPr marL="0" indent="0">
              <a:buNone/>
            </a:pPr>
            <a:r>
              <a:rPr lang="en-GB" dirty="0" smtClean="0"/>
              <a:t>see more details about what to </a:t>
            </a:r>
          </a:p>
          <a:p>
            <a:pPr marL="0" indent="0">
              <a:buNone/>
            </a:pPr>
            <a:r>
              <a:rPr lang="en-GB" dirty="0" smtClean="0"/>
              <a:t> include in each section of the plan.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Hint: the more detail you add to the </a:t>
            </a:r>
          </a:p>
          <a:p>
            <a:pPr marL="0" indent="0">
              <a:buNone/>
            </a:pPr>
            <a:r>
              <a:rPr lang="en-GB" dirty="0" smtClean="0"/>
              <a:t>plan, the easier it will be to create</a:t>
            </a:r>
          </a:p>
          <a:p>
            <a:pPr marL="0" indent="0">
              <a:buNone/>
            </a:pPr>
            <a:r>
              <a:rPr lang="en-GB" dirty="0" smtClean="0"/>
              <a:t>next week.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Hint 2: search for and open ‘2code y6 lp1 spider catcher’ on Purple Mash to see an example of the type of game you could create. 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3556" y="1227910"/>
            <a:ext cx="2954056" cy="38313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531" y="1434124"/>
            <a:ext cx="2455219" cy="318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16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213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Computing Lesson 1  Coding</vt:lpstr>
      <vt:lpstr>Lesson 1 – LO: To design a program to create a game</vt:lpstr>
      <vt:lpstr>Planning your game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Computing w/c 20th April Coding</dc:title>
  <dc:creator>Emma Southwell</dc:creator>
  <cp:lastModifiedBy>Jarad Dymock</cp:lastModifiedBy>
  <cp:revision>12</cp:revision>
  <dcterms:created xsi:type="dcterms:W3CDTF">2020-03-30T09:59:23Z</dcterms:created>
  <dcterms:modified xsi:type="dcterms:W3CDTF">2021-01-05T10:03:30Z</dcterms:modified>
</cp:coreProperties>
</file>