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7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31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131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824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745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1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60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8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574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419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787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C9DBF-79A4-4D5D-97A8-AC646E1D6081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39763-1B0A-4025-A214-5257FE774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2919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Reading Task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Week 5 Day 3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240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47114"/>
            <a:ext cx="10515600" cy="5627077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This half term we have been looking at the book Holes by Louis </a:t>
            </a:r>
            <a:r>
              <a:rPr lang="en-GB" dirty="0" err="1" smtClean="0">
                <a:latin typeface="Comic Sans MS" panose="030F0702030302020204" pitchFamily="66" charset="0"/>
              </a:rPr>
              <a:t>Sachar</a:t>
            </a:r>
            <a:r>
              <a:rPr lang="en-GB" dirty="0" smtClean="0">
                <a:latin typeface="Comic Sans MS" panose="030F0702030302020204" pitchFamily="66" charset="0"/>
              </a:rPr>
              <a:t>. Holes is set in Texas, USA. But what do you know about Texas?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You are going to turn into Geography TV presenters and create your own programme script all about Texas. 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You can write your own cue cards to use, script to read from (you could have more than one presenter). If you wanted to  go all out you could create a </a:t>
            </a:r>
            <a:r>
              <a:rPr lang="en-GB" dirty="0" err="1" smtClean="0">
                <a:latin typeface="Comic Sans MS" panose="030F0702030302020204" pitchFamily="66" charset="0"/>
              </a:rPr>
              <a:t>powerpoint</a:t>
            </a:r>
            <a:r>
              <a:rPr lang="en-GB" dirty="0" smtClean="0">
                <a:latin typeface="Comic Sans MS" panose="030F0702030302020204" pitchFamily="66" charset="0"/>
              </a:rPr>
              <a:t> presentation or even record your TV show!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2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078" y="639200"/>
            <a:ext cx="8036229" cy="532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9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099" y="323702"/>
            <a:ext cx="6391873" cy="606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483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85" y="339310"/>
            <a:ext cx="6640097" cy="588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903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830" y="0"/>
            <a:ext cx="50938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09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238" y="237025"/>
            <a:ext cx="5918762" cy="632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80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000" y="1235392"/>
            <a:ext cx="7732787" cy="382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84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762" y="575310"/>
            <a:ext cx="7191742" cy="562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35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99</Words>
  <Application>Microsoft Office PowerPoint</Application>
  <PresentationFormat>Widescreen</PresentationFormat>
  <Paragraphs>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XCCW Joined 6a</vt:lpstr>
      <vt:lpstr>Office Theme</vt:lpstr>
      <vt:lpstr>Reading Task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Task</dc:title>
  <dc:creator>Robyn Britten</dc:creator>
  <cp:lastModifiedBy>Robyn Britten</cp:lastModifiedBy>
  <cp:revision>3</cp:revision>
  <dcterms:created xsi:type="dcterms:W3CDTF">2021-01-27T12:14:31Z</dcterms:created>
  <dcterms:modified xsi:type="dcterms:W3CDTF">2021-01-27T12:26:40Z</dcterms:modified>
</cp:coreProperties>
</file>