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9"/>
  </p:notesMasterIdLst>
  <p:sldIdLst>
    <p:sldId id="446" r:id="rId11"/>
    <p:sldId id="297" r:id="rId12"/>
    <p:sldId id="447" r:id="rId13"/>
    <p:sldId id="441" r:id="rId14"/>
    <p:sldId id="299" r:id="rId15"/>
    <p:sldId id="448" r:id="rId16"/>
    <p:sldId id="451" r:id="rId17"/>
    <p:sldId id="452" r:id="rId18"/>
    <p:sldId id="453" r:id="rId19"/>
    <p:sldId id="431" r:id="rId20"/>
    <p:sldId id="450" r:id="rId21"/>
    <p:sldId id="442" r:id="rId22"/>
    <p:sldId id="454" r:id="rId23"/>
    <p:sldId id="455" r:id="rId24"/>
    <p:sldId id="316" r:id="rId25"/>
    <p:sldId id="457" r:id="rId26"/>
    <p:sldId id="458" r:id="rId27"/>
    <p:sldId id="456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5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459"/>
        <p:guide pos="5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D6DD2CA-AEAB-4D18-B104-66970A6B7F47}"/>
    <pc:docChg chg="undo custSel modSld">
      <pc:chgData name="James Clegg" userId="c6df1435-7a36-4b38-be4d-16e68e91152f" providerId="ADAL" clId="{FD6DD2CA-AEAB-4D18-B104-66970A6B7F47}" dt="2021-01-29T17:36:06.610" v="60" actId="553"/>
      <pc:docMkLst>
        <pc:docMk/>
      </pc:docMkLst>
      <pc:sldChg chg="modSp">
        <pc:chgData name="James Clegg" userId="c6df1435-7a36-4b38-be4d-16e68e91152f" providerId="ADAL" clId="{FD6DD2CA-AEAB-4D18-B104-66970A6B7F47}" dt="2021-01-29T17:29:50.968" v="9" actId="1076"/>
        <pc:sldMkLst>
          <pc:docMk/>
          <pc:sldMk cId="110229554" sldId="442"/>
        </pc:sldMkLst>
        <pc:spChg chg="mod">
          <ac:chgData name="James Clegg" userId="c6df1435-7a36-4b38-be4d-16e68e91152f" providerId="ADAL" clId="{FD6DD2CA-AEAB-4D18-B104-66970A6B7F47}" dt="2021-01-29T17:29:50.968" v="9" actId="1076"/>
          <ac:spMkLst>
            <pc:docMk/>
            <pc:sldMk cId="110229554" sldId="442"/>
            <ac:spMk id="45" creationId="{00000000-0000-0000-0000-000000000000}"/>
          </ac:spMkLst>
        </pc:spChg>
      </pc:sldChg>
      <pc:sldChg chg="modSp">
        <pc:chgData name="James Clegg" userId="c6df1435-7a36-4b38-be4d-16e68e91152f" providerId="ADAL" clId="{FD6DD2CA-AEAB-4D18-B104-66970A6B7F47}" dt="2021-01-29T17:25:52.784" v="6" actId="1076"/>
        <pc:sldMkLst>
          <pc:docMk/>
          <pc:sldMk cId="320304916" sldId="451"/>
        </pc:sldMkLst>
        <pc:spChg chg="mod">
          <ac:chgData name="James Clegg" userId="c6df1435-7a36-4b38-be4d-16e68e91152f" providerId="ADAL" clId="{FD6DD2CA-AEAB-4D18-B104-66970A6B7F47}" dt="2021-01-29T17:25:52.784" v="6" actId="1076"/>
          <ac:spMkLst>
            <pc:docMk/>
            <pc:sldMk cId="320304916" sldId="451"/>
            <ac:spMk id="5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25:49.741" v="5" actId="1076"/>
          <ac:spMkLst>
            <pc:docMk/>
            <pc:sldMk cId="320304916" sldId="451"/>
            <ac:spMk id="6" creationId="{00000000-0000-0000-0000-000000000000}"/>
          </ac:spMkLst>
        </pc:spChg>
      </pc:sldChg>
      <pc:sldChg chg="modSp">
        <pc:chgData name="James Clegg" userId="c6df1435-7a36-4b38-be4d-16e68e91152f" providerId="ADAL" clId="{FD6DD2CA-AEAB-4D18-B104-66970A6B7F47}" dt="2021-01-29T17:25:44.130" v="3" actId="1076"/>
        <pc:sldMkLst>
          <pc:docMk/>
          <pc:sldMk cId="3140482924" sldId="452"/>
        </pc:sldMkLst>
        <pc:spChg chg="mod">
          <ac:chgData name="James Clegg" userId="c6df1435-7a36-4b38-be4d-16e68e91152f" providerId="ADAL" clId="{FD6DD2CA-AEAB-4D18-B104-66970A6B7F47}" dt="2021-01-29T17:25:44.130" v="3" actId="1076"/>
          <ac:spMkLst>
            <pc:docMk/>
            <pc:sldMk cId="3140482924" sldId="452"/>
            <ac:spMk id="19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25:40.656" v="2" actId="1076"/>
          <ac:spMkLst>
            <pc:docMk/>
            <pc:sldMk cId="3140482924" sldId="452"/>
            <ac:spMk id="20" creationId="{00000000-0000-0000-0000-000000000000}"/>
          </ac:spMkLst>
        </pc:spChg>
      </pc:sldChg>
      <pc:sldChg chg="modSp">
        <pc:chgData name="James Clegg" userId="c6df1435-7a36-4b38-be4d-16e68e91152f" providerId="ADAL" clId="{FD6DD2CA-AEAB-4D18-B104-66970A6B7F47}" dt="2021-01-29T17:30:12.613" v="36" actId="554"/>
        <pc:sldMkLst>
          <pc:docMk/>
          <pc:sldMk cId="780520903" sldId="454"/>
        </pc:sldMkLst>
        <pc:spChg chg="mod">
          <ac:chgData name="James Clegg" userId="c6df1435-7a36-4b38-be4d-16e68e91152f" providerId="ADAL" clId="{FD6DD2CA-AEAB-4D18-B104-66970A6B7F47}" dt="2021-01-29T17:30:06.694" v="34" actId="554"/>
          <ac:spMkLst>
            <pc:docMk/>
            <pc:sldMk cId="780520903" sldId="454"/>
            <ac:spMk id="12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0:09.495" v="35" actId="554"/>
          <ac:spMkLst>
            <pc:docMk/>
            <pc:sldMk cId="780520903" sldId="454"/>
            <ac:spMk id="15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0:12.613" v="36" actId="554"/>
          <ac:spMkLst>
            <pc:docMk/>
            <pc:sldMk cId="780520903" sldId="454"/>
            <ac:spMk id="18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0:06.694" v="34" actId="554"/>
          <ac:spMkLst>
            <pc:docMk/>
            <pc:sldMk cId="780520903" sldId="454"/>
            <ac:spMk id="20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0:09.495" v="35" actId="554"/>
          <ac:spMkLst>
            <pc:docMk/>
            <pc:sldMk cId="780520903" sldId="454"/>
            <ac:spMk id="21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0:12.613" v="36" actId="554"/>
          <ac:spMkLst>
            <pc:docMk/>
            <pc:sldMk cId="780520903" sldId="454"/>
            <ac:spMk id="22" creationId="{00000000-0000-0000-0000-000000000000}"/>
          </ac:spMkLst>
        </pc:spChg>
      </pc:sldChg>
      <pc:sldChg chg="addSp delSp modSp addAnim delAnim">
        <pc:chgData name="James Clegg" userId="c6df1435-7a36-4b38-be4d-16e68e91152f" providerId="ADAL" clId="{FD6DD2CA-AEAB-4D18-B104-66970A6B7F47}" dt="2021-01-29T17:33:47.721" v="48" actId="207"/>
        <pc:sldMkLst>
          <pc:docMk/>
          <pc:sldMk cId="954360568" sldId="457"/>
        </pc:sldMkLst>
        <pc:spChg chg="mod">
          <ac:chgData name="James Clegg" userId="c6df1435-7a36-4b38-be4d-16e68e91152f" providerId="ADAL" clId="{FD6DD2CA-AEAB-4D18-B104-66970A6B7F47}" dt="2021-01-29T17:33:44.386" v="47" actId="1076"/>
          <ac:spMkLst>
            <pc:docMk/>
            <pc:sldMk cId="954360568" sldId="457"/>
            <ac:spMk id="7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3:44.386" v="47" actId="1076"/>
          <ac:spMkLst>
            <pc:docMk/>
            <pc:sldMk cId="954360568" sldId="457"/>
            <ac:spMk id="10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3:01.735" v="39" actId="207"/>
          <ac:spMkLst>
            <pc:docMk/>
            <pc:sldMk cId="954360568" sldId="457"/>
            <ac:spMk id="12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3:47.721" v="48" actId="207"/>
          <ac:spMkLst>
            <pc:docMk/>
            <pc:sldMk cId="954360568" sldId="457"/>
            <ac:spMk id="21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3:47.721" v="48" actId="207"/>
          <ac:spMkLst>
            <pc:docMk/>
            <pc:sldMk cId="954360568" sldId="457"/>
            <ac:spMk id="22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2:56.160" v="38" actId="207"/>
          <ac:spMkLst>
            <pc:docMk/>
            <pc:sldMk cId="954360568" sldId="457"/>
            <ac:spMk id="24" creationId="{00000000-0000-0000-0000-000000000000}"/>
          </ac:spMkLst>
        </pc:spChg>
        <pc:spChg chg="add del mod">
          <ac:chgData name="James Clegg" userId="c6df1435-7a36-4b38-be4d-16e68e91152f" providerId="ADAL" clId="{FD6DD2CA-AEAB-4D18-B104-66970A6B7F47}" dt="2021-01-29T17:33:28.897" v="45" actId="1076"/>
          <ac:spMkLst>
            <pc:docMk/>
            <pc:sldMk cId="954360568" sldId="457"/>
            <ac:spMk id="28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3:24.929" v="44" actId="1076"/>
          <ac:spMkLst>
            <pc:docMk/>
            <pc:sldMk cId="954360568" sldId="457"/>
            <ac:spMk id="37" creationId="{00000000-0000-0000-0000-000000000000}"/>
          </ac:spMkLst>
        </pc:spChg>
      </pc:sldChg>
      <pc:sldChg chg="modSp modAnim">
        <pc:chgData name="James Clegg" userId="c6df1435-7a36-4b38-be4d-16e68e91152f" providerId="ADAL" clId="{FD6DD2CA-AEAB-4D18-B104-66970A6B7F47}" dt="2021-01-29T17:36:06.610" v="60" actId="553"/>
        <pc:sldMkLst>
          <pc:docMk/>
          <pc:sldMk cId="2000756516" sldId="458"/>
        </pc:sldMkLst>
        <pc:spChg chg="mod">
          <ac:chgData name="James Clegg" userId="c6df1435-7a36-4b38-be4d-16e68e91152f" providerId="ADAL" clId="{FD6DD2CA-AEAB-4D18-B104-66970A6B7F47}" dt="2021-01-29T17:35:50.929" v="58" actId="14100"/>
          <ac:spMkLst>
            <pc:docMk/>
            <pc:sldMk cId="2000756516" sldId="458"/>
            <ac:spMk id="6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6:06.610" v="60" actId="553"/>
          <ac:spMkLst>
            <pc:docMk/>
            <pc:sldMk cId="2000756516" sldId="458"/>
            <ac:spMk id="8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5:55.122" v="59" actId="1076"/>
          <ac:spMkLst>
            <pc:docMk/>
            <pc:sldMk cId="2000756516" sldId="458"/>
            <ac:spMk id="12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5:30.095" v="54" actId="1038"/>
          <ac:spMkLst>
            <pc:docMk/>
            <pc:sldMk cId="2000756516" sldId="458"/>
            <ac:spMk id="14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5:30.095" v="54" actId="1038"/>
          <ac:spMkLst>
            <pc:docMk/>
            <pc:sldMk cId="2000756516" sldId="458"/>
            <ac:spMk id="15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6:06.610" v="60" actId="553"/>
          <ac:spMkLst>
            <pc:docMk/>
            <pc:sldMk cId="2000756516" sldId="458"/>
            <ac:spMk id="17" creationId="{00000000-0000-0000-0000-000000000000}"/>
          </ac:spMkLst>
        </pc:spChg>
        <pc:spChg chg="mod">
          <ac:chgData name="James Clegg" userId="c6df1435-7a36-4b38-be4d-16e68e91152f" providerId="ADAL" clId="{FD6DD2CA-AEAB-4D18-B104-66970A6B7F47}" dt="2021-01-29T17:36:06.610" v="60" actId="553"/>
          <ac:spMkLst>
            <pc:docMk/>
            <pc:sldMk cId="2000756516" sldId="458"/>
            <ac:spMk id="18" creationId="{00000000-0000-0000-0000-000000000000}"/>
          </ac:spMkLst>
        </pc:spChg>
        <pc:picChg chg="mod">
          <ac:chgData name="James Clegg" userId="c6df1435-7a36-4b38-be4d-16e68e91152f" providerId="ADAL" clId="{FD6DD2CA-AEAB-4D18-B104-66970A6B7F47}" dt="2021-01-29T17:35:42.120" v="56" actId="196"/>
          <ac:picMkLst>
            <pc:docMk/>
            <pc:sldMk cId="2000756516" sldId="458"/>
            <ac:picMk id="5" creationId="{00000000-0000-0000-0000-000000000000}"/>
          </ac:picMkLst>
        </pc:picChg>
        <pc:picChg chg="mod">
          <ac:chgData name="James Clegg" userId="c6df1435-7a36-4b38-be4d-16e68e91152f" providerId="ADAL" clId="{FD6DD2CA-AEAB-4D18-B104-66970A6B7F47}" dt="2021-01-29T17:35:55.122" v="59" actId="1076"/>
          <ac:picMkLst>
            <pc:docMk/>
            <pc:sldMk cId="2000756516" sldId="458"/>
            <ac:picMk id="11" creationId="{00000000-0000-0000-0000-000000000000}"/>
          </ac:picMkLst>
        </pc:picChg>
      </pc:sldChg>
    </pc:docChg>
  </pc:docChgLst>
  <pc:docChgLst>
    <pc:chgData name="James Clegg" userId="c6df1435-7a36-4b38-be4d-16e68e91152f" providerId="ADAL" clId="{7AA3226E-A64D-490C-8E5E-41D70AC77090}"/>
    <pc:docChg chg="custSel modSld">
      <pc:chgData name="James Clegg" userId="c6df1435-7a36-4b38-be4d-16e68e91152f" providerId="ADAL" clId="{7AA3226E-A64D-490C-8E5E-41D70AC77090}" dt="2021-01-29T18:29:24.099" v="15"/>
      <pc:docMkLst>
        <pc:docMk/>
      </pc:docMkLst>
      <pc:sldChg chg="modTransition">
        <pc:chgData name="James Clegg" userId="c6df1435-7a36-4b38-be4d-16e68e91152f" providerId="ADAL" clId="{7AA3226E-A64D-490C-8E5E-41D70AC77090}" dt="2021-01-29T18:29:24.099" v="15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7AA3226E-A64D-490C-8E5E-41D70AC77090}" dt="2021-01-29T18:29:24.099" v="15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292426147" sldId="316"/>
        </pc:sldMkLst>
        <pc:picChg chg="del">
          <ac:chgData name="James Clegg" userId="c6df1435-7a36-4b38-be4d-16e68e91152f" providerId="ADAL" clId="{7AA3226E-A64D-490C-8E5E-41D70AC77090}" dt="2021-01-29T18:29:12.209" v="11" actId="478"/>
          <ac:picMkLst>
            <pc:docMk/>
            <pc:sldMk cId="292426147" sldId="31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029094159" sldId="431"/>
        </pc:sldMkLst>
        <pc:picChg chg="del">
          <ac:chgData name="James Clegg" userId="c6df1435-7a36-4b38-be4d-16e68e91152f" providerId="ADAL" clId="{7AA3226E-A64D-490C-8E5E-41D70AC77090}" dt="2021-01-29T18:28:58.019" v="6" actId="478"/>
          <ac:picMkLst>
            <pc:docMk/>
            <pc:sldMk cId="3029094159" sldId="43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913827906" sldId="441"/>
        </pc:sldMkLst>
        <pc:picChg chg="del">
          <ac:chgData name="James Clegg" userId="c6df1435-7a36-4b38-be4d-16e68e91152f" providerId="ADAL" clId="{7AA3226E-A64D-490C-8E5E-41D70AC77090}" dt="2021-01-29T18:25:54.136" v="1" actId="478"/>
          <ac:picMkLst>
            <pc:docMk/>
            <pc:sldMk cId="3913827906" sldId="44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110229554" sldId="442"/>
        </pc:sldMkLst>
        <pc:picChg chg="del">
          <ac:chgData name="James Clegg" userId="c6df1435-7a36-4b38-be4d-16e68e91152f" providerId="ADAL" clId="{7AA3226E-A64D-490C-8E5E-41D70AC77090}" dt="2021-01-29T18:29:03.989" v="8" actId="478"/>
          <ac:picMkLst>
            <pc:docMk/>
            <pc:sldMk cId="110229554" sldId="442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7AA3226E-A64D-490C-8E5E-41D70AC77090}" dt="2021-01-29T18:29:24.099" v="15"/>
        <pc:sldMkLst>
          <pc:docMk/>
          <pc:sldMk cId="2979275290" sldId="446"/>
        </pc:sldMkLst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860637461" sldId="447"/>
        </pc:sldMkLst>
        <pc:picChg chg="del">
          <ac:chgData name="James Clegg" userId="c6df1435-7a36-4b38-be4d-16e68e91152f" providerId="ADAL" clId="{7AA3226E-A64D-490C-8E5E-41D70AC77090}" dt="2021-01-29T18:25:51.437" v="0" actId="478"/>
          <ac:picMkLst>
            <pc:docMk/>
            <pc:sldMk cId="3860637461" sldId="44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2369225374" sldId="448"/>
        </pc:sldMkLst>
        <pc:picChg chg="del">
          <ac:chgData name="James Clegg" userId="c6df1435-7a36-4b38-be4d-16e68e91152f" providerId="ADAL" clId="{7AA3226E-A64D-490C-8E5E-41D70AC77090}" dt="2021-01-29T18:25:57.288" v="2" actId="478"/>
          <ac:picMkLst>
            <pc:docMk/>
            <pc:sldMk cId="2369225374" sldId="448"/>
            <ac:picMk id="3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2648803560" sldId="450"/>
        </pc:sldMkLst>
        <pc:picChg chg="del">
          <ac:chgData name="James Clegg" userId="c6df1435-7a36-4b38-be4d-16e68e91152f" providerId="ADAL" clId="{7AA3226E-A64D-490C-8E5E-41D70AC77090}" dt="2021-01-29T18:29:01.514" v="7" actId="478"/>
          <ac:picMkLst>
            <pc:docMk/>
            <pc:sldMk cId="2648803560" sldId="450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20304916" sldId="451"/>
        </pc:sldMkLst>
        <pc:picChg chg="del">
          <ac:chgData name="James Clegg" userId="c6df1435-7a36-4b38-be4d-16e68e91152f" providerId="ADAL" clId="{7AA3226E-A64D-490C-8E5E-41D70AC77090}" dt="2021-01-29T18:28:49.991" v="3" actId="478"/>
          <ac:picMkLst>
            <pc:docMk/>
            <pc:sldMk cId="320304916" sldId="451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140482924" sldId="452"/>
        </pc:sldMkLst>
        <pc:picChg chg="del">
          <ac:chgData name="James Clegg" userId="c6df1435-7a36-4b38-be4d-16e68e91152f" providerId="ADAL" clId="{7AA3226E-A64D-490C-8E5E-41D70AC77090}" dt="2021-01-29T18:28:52.278" v="4" actId="478"/>
          <ac:picMkLst>
            <pc:docMk/>
            <pc:sldMk cId="3140482924" sldId="452"/>
            <ac:picMk id="4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790343412" sldId="453"/>
        </pc:sldMkLst>
        <pc:picChg chg="del">
          <ac:chgData name="James Clegg" userId="c6df1435-7a36-4b38-be4d-16e68e91152f" providerId="ADAL" clId="{7AA3226E-A64D-490C-8E5E-41D70AC77090}" dt="2021-01-29T18:28:55.220" v="5" actId="478"/>
          <ac:picMkLst>
            <pc:docMk/>
            <pc:sldMk cId="3790343412" sldId="453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780520903" sldId="454"/>
        </pc:sldMkLst>
        <pc:picChg chg="del">
          <ac:chgData name="James Clegg" userId="c6df1435-7a36-4b38-be4d-16e68e91152f" providerId="ADAL" clId="{7AA3226E-A64D-490C-8E5E-41D70AC77090}" dt="2021-01-29T18:29:06.466" v="9" actId="478"/>
          <ac:picMkLst>
            <pc:docMk/>
            <pc:sldMk cId="780520903" sldId="454"/>
            <ac:picMk id="2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2742788692" sldId="455"/>
        </pc:sldMkLst>
        <pc:picChg chg="del">
          <ac:chgData name="James Clegg" userId="c6df1435-7a36-4b38-be4d-16e68e91152f" providerId="ADAL" clId="{7AA3226E-A64D-490C-8E5E-41D70AC77090}" dt="2021-01-29T18:29:09.429" v="10" actId="478"/>
          <ac:picMkLst>
            <pc:docMk/>
            <pc:sldMk cId="2742788692" sldId="455"/>
            <ac:picMk id="3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3934181272" sldId="456"/>
        </pc:sldMkLst>
        <pc:picChg chg="del">
          <ac:chgData name="James Clegg" userId="c6df1435-7a36-4b38-be4d-16e68e91152f" providerId="ADAL" clId="{7AA3226E-A64D-490C-8E5E-41D70AC77090}" dt="2021-01-29T18:29:19.826" v="14" actId="478"/>
          <ac:picMkLst>
            <pc:docMk/>
            <pc:sldMk cId="3934181272" sldId="45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954360568" sldId="457"/>
        </pc:sldMkLst>
        <pc:picChg chg="del">
          <ac:chgData name="James Clegg" userId="c6df1435-7a36-4b38-be4d-16e68e91152f" providerId="ADAL" clId="{7AA3226E-A64D-490C-8E5E-41D70AC77090}" dt="2021-01-29T18:29:14.515" v="12" actId="478"/>
          <ac:picMkLst>
            <pc:docMk/>
            <pc:sldMk cId="954360568" sldId="457"/>
            <ac:picMk id="4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AA3226E-A64D-490C-8E5E-41D70AC77090}" dt="2021-01-29T18:29:24.099" v="15"/>
        <pc:sldMkLst>
          <pc:docMk/>
          <pc:sldMk cId="2000756516" sldId="458"/>
        </pc:sldMkLst>
        <pc:picChg chg="del">
          <ac:chgData name="James Clegg" userId="c6df1435-7a36-4b38-be4d-16e68e91152f" providerId="ADAL" clId="{7AA3226E-A64D-490C-8E5E-41D70AC77090}" dt="2021-01-29T18:29:17.011" v="13" actId="478"/>
          <ac:picMkLst>
            <pc:docMk/>
            <pc:sldMk cId="2000756516" sldId="458"/>
            <ac:picMk id="20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29/01/2021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29/01/2021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4.png"/><Relationship Id="rId7" Type="http://schemas.openxmlformats.org/officeDocument/2006/relationships/image" Target="../media/image53.png"/><Relationship Id="rId12" Type="http://schemas.openxmlformats.org/officeDocument/2006/relationships/image" Target="../media/image5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75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-Shape 26"/>
          <p:cNvSpPr/>
          <p:nvPr/>
        </p:nvSpPr>
        <p:spPr>
          <a:xfrm>
            <a:off x="1469773" y="1609859"/>
            <a:ext cx="2286000" cy="3291840"/>
          </a:xfrm>
          <a:prstGeom prst="corne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8" name="TextBox 27"/>
          <p:cNvSpPr txBox="1"/>
          <p:nvPr/>
        </p:nvSpPr>
        <p:spPr>
          <a:xfrm>
            <a:off x="633559" y="2958098"/>
            <a:ext cx="1021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573805" y="1129414"/>
            <a:ext cx="1054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cm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22770" y="3321362"/>
            <a:ext cx="1608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30848" y="4901699"/>
            <a:ext cx="1324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cm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696760" y="2264246"/>
            <a:ext cx="930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cm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018" y="79845"/>
            <a:ext cx="1548630" cy="113102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3606" y="2478454"/>
            <a:ext cx="1493276" cy="2109854"/>
          </a:xfrm>
          <a:prstGeom prst="rect">
            <a:avLst/>
          </a:prstGeom>
        </p:spPr>
      </p:pic>
      <p:sp>
        <p:nvSpPr>
          <p:cNvPr id="59" name="Rounded Rectangular Callout 58"/>
          <p:cNvSpPr/>
          <p:nvPr/>
        </p:nvSpPr>
        <p:spPr>
          <a:xfrm>
            <a:off x="2975230" y="824960"/>
            <a:ext cx="3701812" cy="1280161"/>
          </a:xfrm>
          <a:prstGeom prst="wedgeRoundRectCallout">
            <a:avLst>
              <a:gd name="adj1" fmla="val 60623"/>
              <a:gd name="adj2" fmla="val -34099"/>
              <a:gd name="adj3" fmla="val 16667"/>
            </a:avLst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You can’t work out the perimeter, you need to know all the lengths.</a:t>
            </a:r>
          </a:p>
        </p:txBody>
      </p:sp>
      <p:sp>
        <p:nvSpPr>
          <p:cNvPr id="60" name="Rounded Rectangular Callout 59"/>
          <p:cNvSpPr/>
          <p:nvPr/>
        </p:nvSpPr>
        <p:spPr>
          <a:xfrm>
            <a:off x="4854706" y="3746082"/>
            <a:ext cx="1332758" cy="512409"/>
          </a:xfrm>
          <a:prstGeom prst="wedgeRoundRectCallout">
            <a:avLst>
              <a:gd name="adj1" fmla="val 79201"/>
              <a:gd name="adj2" fmla="val -34081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You can!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0896" y="5357595"/>
            <a:ext cx="747045" cy="747045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5759398" y="564723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0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-Shape 2"/>
          <p:cNvSpPr/>
          <p:nvPr/>
        </p:nvSpPr>
        <p:spPr>
          <a:xfrm>
            <a:off x="3812511" y="1130330"/>
            <a:ext cx="2286000" cy="3291840"/>
          </a:xfrm>
          <a:prstGeom prst="corne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" name="TextBox 3"/>
          <p:cNvSpPr txBox="1"/>
          <p:nvPr/>
        </p:nvSpPr>
        <p:spPr>
          <a:xfrm>
            <a:off x="2857066" y="2483862"/>
            <a:ext cx="1081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73021" y="570892"/>
            <a:ext cx="914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cm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47883" y="2765522"/>
            <a:ext cx="115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73586" y="4422170"/>
            <a:ext cx="1052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cm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39498" y="1784717"/>
            <a:ext cx="1048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cm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812511" y="1130330"/>
            <a:ext cx="0" cy="32918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4951579" y="1143394"/>
            <a:ext cx="0" cy="211632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6098511" y="3250134"/>
            <a:ext cx="0" cy="119582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018903" y="1130330"/>
            <a:ext cx="1867988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018903" y="4456394"/>
            <a:ext cx="1867988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377646" y="4983198"/>
                <a:ext cx="31808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? 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646" y="4983198"/>
                <a:ext cx="3180864" cy="523220"/>
              </a:xfrm>
              <a:prstGeom prst="rect">
                <a:avLst/>
              </a:prstGeom>
              <a:blipFill>
                <a:blip r:embed="rId5"/>
                <a:stretch>
                  <a:fillRect l="-383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6121802" y="3559136"/>
            <a:ext cx="93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B050"/>
                </a:solidFill>
              </a:rPr>
              <a:t>2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083467" y="5474011"/>
                <a:ext cx="61787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22 cm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3467" y="5474011"/>
                <a:ext cx="6178732" cy="523220"/>
              </a:xfrm>
              <a:prstGeom prst="rect">
                <a:avLst/>
              </a:prstGeom>
              <a:blipFill>
                <a:blip r:embed="rId6"/>
                <a:stretch>
                  <a:fillRect l="-2073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64880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-0.23975 0.00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33333E-6 L -0.26788 -0.0011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11111E-6 L -0.39288 -0.0004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L-Shape 22"/>
          <p:cNvSpPr/>
          <p:nvPr/>
        </p:nvSpPr>
        <p:spPr>
          <a:xfrm rot="16200000">
            <a:off x="3479780" y="771094"/>
            <a:ext cx="1815737" cy="3631475"/>
          </a:xfrm>
          <a:prstGeom prst="corne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4" name="TextBox 23"/>
          <p:cNvSpPr txBox="1"/>
          <p:nvPr/>
        </p:nvSpPr>
        <p:spPr>
          <a:xfrm>
            <a:off x="3545092" y="2080433"/>
            <a:ext cx="1125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69548" y="1094187"/>
            <a:ext cx="89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501698" y="1809815"/>
            <a:ext cx="1011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42207" y="2454390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cm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8391" y="570777"/>
            <a:ext cx="3937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the area of this rectilinear shape.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65279" y="2746778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cm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09116" y="3494700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 cm</a:t>
            </a: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5311352" y="2586738"/>
            <a:ext cx="879836" cy="6532"/>
          </a:xfrm>
          <a:prstGeom prst="line">
            <a:avLst/>
          </a:prstGeom>
          <a:ln w="28575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603145" y="4094469"/>
            <a:ext cx="3937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different ways could you do it?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5369548" y="1709294"/>
            <a:ext cx="0" cy="87744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rot="5400000" flipV="1">
            <a:off x="5752466" y="1318525"/>
            <a:ext cx="0" cy="87744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601555" y="4043519"/>
                <a:ext cx="35896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6"/>
                    </a:solidFill>
                  </a:rPr>
                  <a:t>2 cm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2 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4 cm</a:t>
                </a:r>
                <a:r>
                  <a:rPr lang="en-GB" sz="28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555" y="4043519"/>
                <a:ext cx="3589657" cy="523220"/>
              </a:xfrm>
              <a:prstGeom prst="rect">
                <a:avLst/>
              </a:prstGeom>
              <a:blipFill>
                <a:blip r:embed="rId5"/>
                <a:stretch>
                  <a:fillRect l="-356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9" name="Straight Arrow Connector 48"/>
          <p:cNvCxnSpPr/>
          <p:nvPr/>
        </p:nvCxnSpPr>
        <p:spPr>
          <a:xfrm flipV="1">
            <a:off x="2688390" y="2600443"/>
            <a:ext cx="0" cy="87744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587496" y="3401737"/>
            <a:ext cx="3603692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601554" y="4546630"/>
                <a:ext cx="35896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6"/>
                    </a:solidFill>
                  </a:rPr>
                  <a:t>3 cm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8 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24 cm</a:t>
                </a:r>
                <a:r>
                  <a:rPr lang="en-GB" sz="28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554" y="4546630"/>
                <a:ext cx="3589657" cy="523220"/>
              </a:xfrm>
              <a:prstGeom prst="rect">
                <a:avLst/>
              </a:prstGeom>
              <a:blipFill>
                <a:blip r:embed="rId6"/>
                <a:stretch>
                  <a:fillRect l="-356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TextBox 51"/>
          <p:cNvSpPr txBox="1"/>
          <p:nvPr/>
        </p:nvSpPr>
        <p:spPr>
          <a:xfrm>
            <a:off x="5327866" y="1897908"/>
            <a:ext cx="1113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</a:rPr>
              <a:t>4 cm</a:t>
            </a:r>
            <a:r>
              <a:rPr lang="en-GB" sz="2400" baseline="30000" dirty="0">
                <a:solidFill>
                  <a:schemeClr val="accent6"/>
                </a:solidFill>
              </a:rPr>
              <a:t>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018570" y="2759965"/>
            <a:ext cx="1831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</a:rPr>
              <a:t>24 cm</a:t>
            </a:r>
            <a:r>
              <a:rPr lang="en-GB" sz="2400" baseline="30000" dirty="0">
                <a:solidFill>
                  <a:schemeClr val="accent6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601553" y="5028316"/>
                <a:ext cx="45127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6"/>
                    </a:solidFill>
                  </a:rPr>
                  <a:t>4 cm</a:t>
                </a:r>
                <a:r>
                  <a:rPr lang="en-GB" sz="2800" baseline="30000" dirty="0">
                    <a:solidFill>
                      <a:schemeClr val="accent6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24 cm</a:t>
                </a:r>
                <a:r>
                  <a:rPr lang="en-GB" sz="2800" baseline="30000" dirty="0">
                    <a:solidFill>
                      <a:schemeClr val="accent6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6"/>
                    </a:solidFill>
                  </a:rPr>
                  <a:t> 28 cm</a:t>
                </a:r>
                <a:r>
                  <a:rPr lang="en-GB" sz="28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553" y="5028316"/>
                <a:ext cx="4512770" cy="523220"/>
              </a:xfrm>
              <a:prstGeom prst="rect">
                <a:avLst/>
              </a:prstGeom>
              <a:blipFill>
                <a:blip r:embed="rId7"/>
                <a:stretch>
                  <a:fillRect l="-2838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6" name="Picture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0189" y="5170900"/>
            <a:ext cx="747045" cy="747045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5583033" y="531358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5" grpId="0"/>
      <p:bldP spid="35" grpId="1"/>
      <p:bldP spid="36" grpId="0"/>
      <p:bldP spid="36" grpId="1"/>
      <p:bldP spid="45" grpId="0"/>
      <p:bldP spid="45" grpId="1"/>
      <p:bldP spid="48" grpId="0"/>
      <p:bldP spid="51" grpId="0"/>
      <p:bldP spid="52" grpId="0"/>
      <p:bldP spid="53" grpId="0"/>
      <p:bldP spid="54" grpId="0"/>
      <p:bldP spid="57" grpId="0"/>
      <p:bldP spid="5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-Shape 2"/>
          <p:cNvSpPr/>
          <p:nvPr/>
        </p:nvSpPr>
        <p:spPr>
          <a:xfrm rot="16200000">
            <a:off x="3487840" y="772108"/>
            <a:ext cx="1815737" cy="3631475"/>
          </a:xfrm>
          <a:prstGeom prst="corne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" name="TextBox 3"/>
          <p:cNvSpPr txBox="1"/>
          <p:nvPr/>
        </p:nvSpPr>
        <p:spPr>
          <a:xfrm>
            <a:off x="3553152" y="2081447"/>
            <a:ext cx="1125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77608" y="1095201"/>
            <a:ext cx="89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9758" y="1810829"/>
            <a:ext cx="1011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0807" y="571791"/>
            <a:ext cx="3937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the area of this rectilinear shape.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73339" y="2747792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cm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297896" y="2594284"/>
            <a:ext cx="0" cy="884617"/>
          </a:xfrm>
          <a:prstGeom prst="line">
            <a:avLst/>
          </a:prstGeom>
          <a:ln w="28575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130645" y="1710308"/>
            <a:ext cx="0" cy="1768593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V="1">
            <a:off x="5760526" y="1319539"/>
            <a:ext cx="0" cy="87744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80545" y="4028466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6"/>
                    </a:solidFill>
                  </a:rPr>
                  <a:t>2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545" y="4028466"/>
                <a:ext cx="3589657" cy="461665"/>
              </a:xfrm>
              <a:prstGeom prst="rect">
                <a:avLst/>
              </a:prstGeom>
              <a:blipFill>
                <a:blip r:embed="rId5"/>
                <a:stretch>
                  <a:fillRect l="-25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 flipV="1">
            <a:off x="2696450" y="2601457"/>
            <a:ext cx="0" cy="87744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595556" y="2668068"/>
            <a:ext cx="2680656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80544" y="4531577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6"/>
                    </a:solidFill>
                  </a:rPr>
                  <a:t>3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8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544" y="4531577"/>
                <a:ext cx="3589657" cy="461665"/>
              </a:xfrm>
              <a:prstGeom prst="rect">
                <a:avLst/>
              </a:prstGeom>
              <a:blipFill>
                <a:blip r:embed="rId6"/>
                <a:stretch>
                  <a:fillRect l="-25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3469801" y="2767536"/>
            <a:ext cx="2051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</a:rPr>
              <a:t>18 cm</a:t>
            </a:r>
            <a:r>
              <a:rPr lang="en-GB" sz="2400" baseline="30000" dirty="0">
                <a:solidFill>
                  <a:schemeClr val="accent2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880543" y="5004846"/>
                <a:ext cx="45127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6"/>
                    </a:solidFill>
                  </a:rPr>
                  <a:t>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28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543" y="5004846"/>
                <a:ext cx="4512770" cy="461665"/>
              </a:xfrm>
              <a:prstGeom prst="rect">
                <a:avLst/>
              </a:prstGeom>
              <a:blipFill>
                <a:blip r:embed="rId7"/>
                <a:stretch>
                  <a:fillRect l="-2024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350267" y="2455404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666638" y="4028466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/>
                    </a:solidFill>
                  </a:rPr>
                  <a:t>2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5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10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6638" y="4028466"/>
                <a:ext cx="3589657" cy="461665"/>
              </a:xfrm>
              <a:prstGeom prst="rect">
                <a:avLst/>
              </a:prstGeom>
              <a:blipFill>
                <a:blip r:embed="rId8"/>
                <a:stretch>
                  <a:fillRect l="-272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666638" y="4531577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/>
                    </a:solidFill>
                  </a:rPr>
                  <a:t>3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6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18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6638" y="4531577"/>
                <a:ext cx="3589657" cy="461665"/>
              </a:xfrm>
              <a:prstGeom prst="rect">
                <a:avLst/>
              </a:prstGeom>
              <a:blipFill>
                <a:blip r:embed="rId9"/>
                <a:stretch>
                  <a:fillRect l="-272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666638" y="5004846"/>
                <a:ext cx="45127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/>
                    </a:solidFill>
                  </a:rPr>
                  <a:t>10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18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28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6638" y="5004846"/>
                <a:ext cx="4512770" cy="461665"/>
              </a:xfrm>
              <a:prstGeom prst="rect">
                <a:avLst/>
              </a:prstGeom>
              <a:blipFill>
                <a:blip r:embed="rId10"/>
                <a:stretch>
                  <a:fillRect l="-216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5239116" y="2334049"/>
            <a:ext cx="1266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</a:rPr>
              <a:t>10 cm</a:t>
            </a:r>
            <a:r>
              <a:rPr lang="en-GB" sz="2400" baseline="30000" dirty="0">
                <a:solidFill>
                  <a:schemeClr val="accent2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052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8" grpId="1"/>
      <p:bldP spid="17" grpId="0"/>
      <p:bldP spid="19" grpId="0"/>
      <p:bldP spid="20" grpId="0"/>
      <p:bldP spid="21" grpId="0"/>
      <p:bldP spid="2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-Shape 2"/>
          <p:cNvSpPr/>
          <p:nvPr/>
        </p:nvSpPr>
        <p:spPr>
          <a:xfrm rot="16200000">
            <a:off x="3390379" y="535093"/>
            <a:ext cx="1815737" cy="3631475"/>
          </a:xfrm>
          <a:prstGeom prst="corner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" name="TextBox 3"/>
          <p:cNvSpPr txBox="1"/>
          <p:nvPr/>
        </p:nvSpPr>
        <p:spPr>
          <a:xfrm>
            <a:off x="3455691" y="1844432"/>
            <a:ext cx="1125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0147" y="858186"/>
            <a:ext cx="89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12297" y="1573814"/>
            <a:ext cx="1011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990" y="334776"/>
            <a:ext cx="39377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the area of this rectilinear shape.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75878" y="2510777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cm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482510" y="1451136"/>
            <a:ext cx="0" cy="884617"/>
          </a:xfrm>
          <a:prstGeom prst="line">
            <a:avLst/>
          </a:prstGeom>
          <a:ln w="190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033184" y="1473293"/>
            <a:ext cx="0" cy="1768593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498095" y="3181616"/>
            <a:ext cx="3603692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87042" y="3375677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6"/>
                    </a:solidFill>
                  </a:rPr>
                  <a:t>2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42" y="3375677"/>
                <a:ext cx="3589657" cy="461665"/>
              </a:xfrm>
              <a:prstGeom prst="rect">
                <a:avLst/>
              </a:prstGeom>
              <a:blipFill>
                <a:blip r:embed="rId5"/>
                <a:stretch>
                  <a:fillRect l="-254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 flipV="1">
            <a:off x="2588088" y="1458309"/>
            <a:ext cx="0" cy="87744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2482510" y="1513734"/>
            <a:ext cx="2680656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7041" y="3878788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6"/>
                    </a:solidFill>
                  </a:rPr>
                  <a:t>3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8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41" y="3878788"/>
                <a:ext cx="3589657" cy="461665"/>
              </a:xfrm>
              <a:prstGeom prst="rect">
                <a:avLst/>
              </a:prstGeom>
              <a:blipFill>
                <a:blip r:embed="rId6"/>
                <a:stretch>
                  <a:fillRect l="-25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3289143" y="1567652"/>
            <a:ext cx="1666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</a:rPr>
              <a:t>12 cm</a:t>
            </a:r>
            <a:r>
              <a:rPr lang="en-GB" sz="2800" baseline="30000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51218" y="2335753"/>
            <a:ext cx="1302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7030A0"/>
                </a:solidFill>
              </a:rPr>
              <a:t>40 cm</a:t>
            </a:r>
            <a:r>
              <a:rPr lang="en-GB" sz="2800" baseline="30000" dirty="0">
                <a:solidFill>
                  <a:srgbClr val="7030A0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87040" y="4360474"/>
                <a:ext cx="45127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6"/>
                    </a:solidFill>
                  </a:rPr>
                  <a:t>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24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6"/>
                    </a:solidFill>
                  </a:rPr>
                  <a:t> 28 cm</a:t>
                </a:r>
                <a:r>
                  <a:rPr lang="en-GB" sz="2400" baseline="30000" dirty="0">
                    <a:solidFill>
                      <a:schemeClr val="accent6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40" y="4360474"/>
                <a:ext cx="4512770" cy="461665"/>
              </a:xfrm>
              <a:prstGeom prst="rect">
                <a:avLst/>
              </a:prstGeom>
              <a:blipFill>
                <a:blip r:embed="rId7"/>
                <a:stretch>
                  <a:fillRect l="-2024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252806" y="2218389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851588" y="3375677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/>
                    </a:solidFill>
                  </a:rPr>
                  <a:t>2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5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10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588" y="3375677"/>
                <a:ext cx="3589657" cy="461665"/>
              </a:xfrm>
              <a:prstGeom prst="rect">
                <a:avLst/>
              </a:prstGeom>
              <a:blipFill>
                <a:blip r:embed="rId8"/>
                <a:stretch>
                  <a:fillRect l="-2716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851587" y="3878788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/>
                    </a:solidFill>
                  </a:rPr>
                  <a:t>3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6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18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587" y="3878788"/>
                <a:ext cx="3589657" cy="461665"/>
              </a:xfrm>
              <a:prstGeom prst="rect">
                <a:avLst/>
              </a:prstGeom>
              <a:blipFill>
                <a:blip r:embed="rId9"/>
                <a:stretch>
                  <a:fillRect l="-2716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851586" y="4360474"/>
                <a:ext cx="45127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2"/>
                    </a:solidFill>
                  </a:rPr>
                  <a:t>10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18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2"/>
                    </a:solidFill>
                  </a:rPr>
                  <a:t> 28 cm</a:t>
                </a:r>
                <a:r>
                  <a:rPr lang="en-GB" sz="2400" baseline="30000" dirty="0">
                    <a:solidFill>
                      <a:schemeClr val="accent2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1586" y="4360474"/>
                <a:ext cx="4512770" cy="461665"/>
              </a:xfrm>
              <a:prstGeom prst="rect">
                <a:avLst/>
              </a:prstGeom>
              <a:blipFill>
                <a:blip r:embed="rId10"/>
                <a:stretch>
                  <a:fillRect l="-216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Connector 22"/>
          <p:cNvCxnSpPr/>
          <p:nvPr/>
        </p:nvCxnSpPr>
        <p:spPr>
          <a:xfrm flipH="1">
            <a:off x="2482510" y="1436798"/>
            <a:ext cx="2698845" cy="0"/>
          </a:xfrm>
          <a:prstGeom prst="line">
            <a:avLst/>
          </a:prstGeom>
          <a:ln w="190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024441" y="3212545"/>
            <a:ext cx="923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2786444" y="4849779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rgbClr val="7030A0"/>
                    </a:solidFill>
                  </a:rPr>
                  <a:t>8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7030A0"/>
                    </a:solidFill>
                  </a:rPr>
                  <a:t> 5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rgbClr val="7030A0"/>
                    </a:solidFill>
                  </a:rPr>
                  <a:t> 40 cm</a:t>
                </a:r>
                <a:r>
                  <a:rPr lang="en-GB" sz="2400" baseline="30000" dirty="0">
                    <a:solidFill>
                      <a:srgbClr val="7030A0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444" y="4849779"/>
                <a:ext cx="3589657" cy="461665"/>
              </a:xfrm>
              <a:prstGeom prst="rect">
                <a:avLst/>
              </a:prstGeom>
              <a:blipFill>
                <a:blip r:embed="rId11"/>
                <a:stretch>
                  <a:fillRect l="-2547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786443" y="5352890"/>
                <a:ext cx="35896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rgbClr val="7030A0"/>
                    </a:solidFill>
                  </a:rPr>
                  <a:t>2 cm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rgbClr val="7030A0"/>
                    </a:solidFill>
                  </a:rPr>
                  <a:t> 6 cm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rgbClr val="7030A0"/>
                    </a:solidFill>
                  </a:rPr>
                  <a:t> 12 cm</a:t>
                </a:r>
                <a:r>
                  <a:rPr lang="en-GB" sz="2400" baseline="30000" dirty="0">
                    <a:solidFill>
                      <a:srgbClr val="7030A0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443" y="5352890"/>
                <a:ext cx="3589657" cy="461665"/>
              </a:xfrm>
              <a:prstGeom prst="rect">
                <a:avLst/>
              </a:prstGeom>
              <a:blipFill>
                <a:blip r:embed="rId12"/>
                <a:stretch>
                  <a:fillRect l="-254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786442" y="5834576"/>
                <a:ext cx="45127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rgbClr val="7030A0"/>
                    </a:solidFill>
                  </a:rPr>
                  <a:t>40 cm</a:t>
                </a:r>
                <a:r>
                  <a:rPr lang="en-GB" sz="2400" baseline="30000" dirty="0">
                    <a:solidFill>
                      <a:srgbClr val="7030A0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>
                    <a:solidFill>
                      <a:srgbClr val="7030A0"/>
                    </a:solidFill>
                  </a:rPr>
                  <a:t> 12 cm</a:t>
                </a:r>
                <a:r>
                  <a:rPr lang="en-GB" sz="2400" baseline="30000" dirty="0">
                    <a:solidFill>
                      <a:srgbClr val="7030A0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rgbClr val="7030A0"/>
                    </a:solidFill>
                  </a:rPr>
                  <a:t> 28 cm</a:t>
                </a:r>
                <a:r>
                  <a:rPr lang="en-GB" sz="2400" baseline="30000" dirty="0">
                    <a:solidFill>
                      <a:srgbClr val="7030A0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442" y="5834576"/>
                <a:ext cx="4512770" cy="461665"/>
              </a:xfrm>
              <a:prstGeom prst="rect">
                <a:avLst/>
              </a:prstGeom>
              <a:blipFill>
                <a:blip r:embed="rId13"/>
                <a:stretch>
                  <a:fillRect l="-2027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2482510" y="2351101"/>
            <a:ext cx="3619277" cy="907598"/>
          </a:xfrm>
          <a:prstGeom prst="rect">
            <a:avLst/>
          </a:prstGeom>
          <a:solidFill>
            <a:srgbClr val="7030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9" name="Rectangle 28"/>
          <p:cNvSpPr/>
          <p:nvPr/>
        </p:nvSpPr>
        <p:spPr>
          <a:xfrm>
            <a:off x="5203696" y="1440032"/>
            <a:ext cx="937614" cy="907598"/>
          </a:xfrm>
          <a:prstGeom prst="rect">
            <a:avLst/>
          </a:prstGeom>
          <a:solidFill>
            <a:srgbClr val="7030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0" name="Rectangle 29"/>
          <p:cNvSpPr/>
          <p:nvPr/>
        </p:nvSpPr>
        <p:spPr>
          <a:xfrm>
            <a:off x="2492923" y="1429890"/>
            <a:ext cx="2702998" cy="907598"/>
          </a:xfrm>
          <a:prstGeom prst="rect">
            <a:avLst/>
          </a:prstGeom>
          <a:solidFill>
            <a:srgbClr val="7030A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278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86430" y="2667055"/>
            <a:ext cx="1384663" cy="18157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095255" y="2631614"/>
            <a:ext cx="0" cy="1851178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586430" y="4594314"/>
            <a:ext cx="1384663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063122" y="4617318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4 </a:t>
            </a:r>
            <a:r>
              <a:rPr lang="en-GB" sz="2400" dirty="0"/>
              <a:t>cm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2125" y="3326369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 cm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32443" y="4641375"/>
            <a:ext cx="483326" cy="444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155356" y="1214241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Area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28 cm²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356" y="1214241"/>
                <a:ext cx="2985569" cy="461665"/>
              </a:xfrm>
              <a:prstGeom prst="rect">
                <a:avLst/>
              </a:prstGeom>
              <a:blipFill>
                <a:blip r:embed="rId5"/>
                <a:stretch>
                  <a:fillRect l="-327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155355" y="1776178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Perimeter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22 cm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5355" y="1776178"/>
                <a:ext cx="2985569" cy="461665"/>
              </a:xfrm>
              <a:prstGeom prst="rect">
                <a:avLst/>
              </a:prstGeom>
              <a:blipFill>
                <a:blip r:embed="rId6"/>
                <a:stretch>
                  <a:fillRect l="-327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2814238" y="1797308"/>
            <a:ext cx="862149" cy="444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1464964" y="2665996"/>
            <a:ext cx="0" cy="1851178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7512" y="3326370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 cm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586430" y="2597430"/>
            <a:ext cx="1384663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98261" y="2170578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 cm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08939" y="2827165"/>
            <a:ext cx="2945981" cy="12705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7571820" y="2796752"/>
            <a:ext cx="0" cy="133141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508939" y="4191800"/>
            <a:ext cx="2945981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03922" y="3231627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 cm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16501" y="3219708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122179" y="1196194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Area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40 cm²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179" y="1196194"/>
                <a:ext cx="2985569" cy="461665"/>
              </a:xfrm>
              <a:prstGeom prst="rect">
                <a:avLst/>
              </a:prstGeom>
              <a:blipFill>
                <a:blip r:embed="rId7"/>
                <a:stretch>
                  <a:fillRect l="-30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122178" y="1758131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Perimeter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26 cm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178" y="1758131"/>
                <a:ext cx="2985569" cy="461665"/>
              </a:xfrm>
              <a:prstGeom prst="rect">
                <a:avLst/>
              </a:prstGeom>
              <a:blipFill>
                <a:blip r:embed="rId8"/>
                <a:stretch>
                  <a:fillRect l="-30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/>
          <p:cNvSpPr/>
          <p:nvPr/>
        </p:nvSpPr>
        <p:spPr>
          <a:xfrm>
            <a:off x="6140952" y="1182379"/>
            <a:ext cx="862149" cy="444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4427906" y="2811354"/>
            <a:ext cx="0" cy="1286404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628785" y="4156519"/>
            <a:ext cx="856478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8 cm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4482778" y="2698122"/>
            <a:ext cx="2972142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44587" y="2248093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8 cm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80189" y="5170900"/>
            <a:ext cx="747045" cy="747045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5583033" y="531358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958770" y="4655543"/>
                <a:ext cx="2931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16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/>
                  <a:t> 2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26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8770" y="4655543"/>
                <a:ext cx="2931196" cy="461665"/>
              </a:xfrm>
              <a:prstGeom prst="rect">
                <a:avLst/>
              </a:prstGeom>
              <a:blipFill>
                <a:blip r:embed="rId10"/>
                <a:stretch>
                  <a:fillRect l="-311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628785" y="5042489"/>
                <a:ext cx="2931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2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10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785" y="5042489"/>
                <a:ext cx="2931196" cy="461665"/>
              </a:xfrm>
              <a:prstGeom prst="rect">
                <a:avLst/>
              </a:prstGeom>
              <a:blipFill>
                <a:blip r:embed="rId11"/>
                <a:stretch>
                  <a:fillRect l="-3119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5436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 animBg="1"/>
      <p:bldP spid="15" grpId="0"/>
      <p:bldP spid="17" grpId="0"/>
      <p:bldP spid="18" grpId="0" animBg="1"/>
      <p:bldP spid="21" grpId="0"/>
      <p:bldP spid="22" grpId="0"/>
      <p:bldP spid="24" grpId="0"/>
      <p:bldP spid="25" grpId="0"/>
      <p:bldP spid="26" grpId="0" animBg="1"/>
      <p:bldP spid="26" grpId="1" animBg="1"/>
      <p:bldP spid="30" grpId="0"/>
      <p:bldP spid="36" grpId="0"/>
      <p:bldP spid="3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423399"/>
              </p:ext>
            </p:extLst>
          </p:nvPr>
        </p:nvGraphicFramePr>
        <p:xfrm>
          <a:off x="3151051" y="718819"/>
          <a:ext cx="2772000" cy="316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98853910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222592003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884998206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74719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51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73256"/>
                  </a:ext>
                </a:extLst>
              </a:tr>
            </a:tbl>
          </a:graphicData>
        </a:graphic>
      </p:graphicFrame>
      <p:sp>
        <p:nvSpPr>
          <p:cNvPr id="4" name="L-Shape 3"/>
          <p:cNvSpPr/>
          <p:nvPr/>
        </p:nvSpPr>
        <p:spPr>
          <a:xfrm>
            <a:off x="3151824" y="1125986"/>
            <a:ext cx="796835" cy="1175657"/>
          </a:xfrm>
          <a:prstGeom prst="corner">
            <a:avLst/>
          </a:prstGeom>
          <a:solidFill>
            <a:schemeClr val="accent1">
              <a:alpha val="3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7392" y="4893081"/>
            <a:ext cx="1250012" cy="875008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1958362" y="4841993"/>
            <a:ext cx="4366199" cy="977185"/>
          </a:xfrm>
          <a:prstGeom prst="wedgeRoundRectCallout">
            <a:avLst>
              <a:gd name="adj1" fmla="val -57247"/>
              <a:gd name="adj2" fmla="val 2527"/>
              <a:gd name="adj3" fmla="val 16667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</a:rPr>
              <a:t>If you increase the area, the perimeter will also increase.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67512" y="1145662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Area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4 cm²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1145662"/>
                <a:ext cx="2985569" cy="461665"/>
              </a:xfrm>
              <a:prstGeom prst="rect">
                <a:avLst/>
              </a:prstGeom>
              <a:blipFill>
                <a:blip r:embed="rId6"/>
                <a:stretch>
                  <a:fillRect l="-327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67511" y="1623389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Perimeter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10 cm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1" y="1623389"/>
                <a:ext cx="2985569" cy="461665"/>
              </a:xfrm>
              <a:prstGeom prst="rect">
                <a:avLst/>
              </a:prstGeom>
              <a:blipFill>
                <a:blip r:embed="rId7"/>
                <a:stretch>
                  <a:fillRect l="-30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2382422" y="244295"/>
            <a:ext cx="447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square represents 1 cm²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9052" y="4111010"/>
            <a:ext cx="747045" cy="74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641896" y="425369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3" name="L-Shape 12"/>
          <p:cNvSpPr/>
          <p:nvPr/>
        </p:nvSpPr>
        <p:spPr>
          <a:xfrm>
            <a:off x="4734979" y="1113591"/>
            <a:ext cx="796835" cy="1175657"/>
          </a:xfrm>
          <a:prstGeom prst="corner">
            <a:avLst>
              <a:gd name="adj1" fmla="val 97341"/>
              <a:gd name="adj2" fmla="val 50000"/>
            </a:avLst>
          </a:prstGeom>
          <a:solidFill>
            <a:schemeClr val="accent1">
              <a:alpha val="3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855668" y="1261024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Area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5 cm²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5668" y="1261024"/>
                <a:ext cx="2985569" cy="461665"/>
              </a:xfrm>
              <a:prstGeom prst="rect">
                <a:avLst/>
              </a:prstGeom>
              <a:blipFill>
                <a:blip r:embed="rId9"/>
                <a:stretch>
                  <a:fillRect l="-327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55667" y="1738751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Perimeter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10 cm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5667" y="1738751"/>
                <a:ext cx="2985569" cy="461665"/>
              </a:xfrm>
              <a:prstGeom prst="rect">
                <a:avLst/>
              </a:prstGeom>
              <a:blipFill>
                <a:blip r:embed="rId10"/>
                <a:stretch>
                  <a:fillRect l="-3272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L-Shape 15"/>
          <p:cNvSpPr/>
          <p:nvPr/>
        </p:nvSpPr>
        <p:spPr>
          <a:xfrm>
            <a:off x="3151051" y="2705518"/>
            <a:ext cx="1193863" cy="1175657"/>
          </a:xfrm>
          <a:prstGeom prst="corner">
            <a:avLst>
              <a:gd name="adj1" fmla="val 33908"/>
              <a:gd name="adj2" fmla="val 33908"/>
            </a:avLst>
          </a:prstGeom>
          <a:solidFill>
            <a:schemeClr val="accent1">
              <a:alpha val="3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67511" y="2764190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Area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5 cm²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1" y="2764190"/>
                <a:ext cx="2985569" cy="461665"/>
              </a:xfrm>
              <a:prstGeom prst="rect">
                <a:avLst/>
              </a:prstGeom>
              <a:blipFill>
                <a:blip r:embed="rId11"/>
                <a:stretch>
                  <a:fillRect l="-30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67511" y="3241917"/>
                <a:ext cx="298556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Perimeter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12 cm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1" y="3241917"/>
                <a:ext cx="2985569" cy="461665"/>
              </a:xfrm>
              <a:prstGeom prst="rect">
                <a:avLst/>
              </a:prstGeom>
              <a:blipFill>
                <a:blip r:embed="rId12"/>
                <a:stretch>
                  <a:fillRect l="-3061"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00075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2" grpId="0"/>
      <p:bldP spid="12" grpId="1"/>
      <p:bldP spid="13" grpId="0" animBg="1"/>
      <p:bldP spid="14" grpId="0"/>
      <p:bldP spid="15" grpId="0"/>
      <p:bldP spid="16" grpId="0" animBg="1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934181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Work out the perimeter of the shapes.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Each square represents 1 cm²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2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𝑎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𝑏</m:t>
                    </m:r>
                    <m:r>
                      <a:rPr lang="en-GB" sz="2800" i="1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20    		Find the value of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𝑏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𝑎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</a:t>
                </a:r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9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72    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blipFill>
                <a:blip r:embed="rId4"/>
                <a:stretch>
                  <a:fillRect l="-1632" t="-1275" b="-2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B2CED6B-419A-412C-B4F0-962F9355B2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167624"/>
              </p:ext>
            </p:extLst>
          </p:nvPr>
        </p:nvGraphicFramePr>
        <p:xfrm>
          <a:off x="1343104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B861C719-1E65-40AC-A285-ADB8C36F5272}"/>
              </a:ext>
            </a:extLst>
          </p:cNvPr>
          <p:cNvSpPr/>
          <p:nvPr/>
        </p:nvSpPr>
        <p:spPr>
          <a:xfrm>
            <a:off x="1743832" y="1957560"/>
            <a:ext cx="1178719" cy="797401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52971FE-3CB3-4CB6-A043-37D039D7D3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639041"/>
              </p:ext>
            </p:extLst>
          </p:nvPr>
        </p:nvGraphicFramePr>
        <p:xfrm>
          <a:off x="3805768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CAB77C22-AD5E-4FED-A5A6-283E9B4E8DEB}"/>
              </a:ext>
            </a:extLst>
          </p:cNvPr>
          <p:cNvSpPr/>
          <p:nvPr/>
        </p:nvSpPr>
        <p:spPr>
          <a:xfrm>
            <a:off x="4197676" y="1957559"/>
            <a:ext cx="797711" cy="1582375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6AB9FAB1-CD23-4186-9A06-5F4CD285C1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26132"/>
              </p:ext>
            </p:extLst>
          </p:nvPr>
        </p:nvGraphicFramePr>
        <p:xfrm>
          <a:off x="6125656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824FE96F-C0D4-4876-B99A-DC5A6624FA29}"/>
              </a:ext>
            </a:extLst>
          </p:cNvPr>
          <p:cNvSpPr/>
          <p:nvPr/>
        </p:nvSpPr>
        <p:spPr>
          <a:xfrm>
            <a:off x="6134476" y="1576298"/>
            <a:ext cx="1971180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742866B-E677-4327-A678-EC5574FBFC83}"/>
              </a:ext>
            </a:extLst>
          </p:cNvPr>
          <p:cNvSpPr/>
          <p:nvPr/>
        </p:nvSpPr>
        <p:spPr>
          <a:xfrm>
            <a:off x="1798090" y="5272007"/>
            <a:ext cx="483326" cy="444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637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0F91C08-F21D-4FD1-A729-1390930FF8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167624"/>
              </p:ext>
            </p:extLst>
          </p:nvPr>
        </p:nvGraphicFramePr>
        <p:xfrm>
          <a:off x="1343104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CF92C217-CBB1-4AD0-A12B-3706107310AA}"/>
              </a:ext>
            </a:extLst>
          </p:cNvPr>
          <p:cNvSpPr/>
          <p:nvPr/>
        </p:nvSpPr>
        <p:spPr>
          <a:xfrm>
            <a:off x="1743832" y="1957560"/>
            <a:ext cx="1178719" cy="797401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C113E6B0-5FD0-4D3D-869A-1957EDD9E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639041"/>
              </p:ext>
            </p:extLst>
          </p:nvPr>
        </p:nvGraphicFramePr>
        <p:xfrm>
          <a:off x="3805768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D016EB76-18FA-4FF7-8EC9-B82B1E9E9F8F}"/>
              </a:ext>
            </a:extLst>
          </p:cNvPr>
          <p:cNvSpPr/>
          <p:nvPr/>
        </p:nvSpPr>
        <p:spPr>
          <a:xfrm>
            <a:off x="4197676" y="1957559"/>
            <a:ext cx="797711" cy="1582375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2D78A80B-328D-4C58-9C27-4DDDF9A33F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26132"/>
              </p:ext>
            </p:extLst>
          </p:nvPr>
        </p:nvGraphicFramePr>
        <p:xfrm>
          <a:off x="6125656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07BAF2DC-E521-4984-B6BA-2BAEA94B4657}"/>
              </a:ext>
            </a:extLst>
          </p:cNvPr>
          <p:cNvSpPr/>
          <p:nvPr/>
        </p:nvSpPr>
        <p:spPr>
          <a:xfrm>
            <a:off x="6134476" y="1576298"/>
            <a:ext cx="1971180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arenR"/>
                </a:pP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Work out the perimeter of the shapes.</a:t>
                </a: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Each square represents 1 cm²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2) 2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𝑎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</a:t>
                </a:r>
                <a14:m>
                  <m:oMath xmlns:m="http://schemas.openxmlformats.org/officeDocument/2006/math">
                    <m:r>
                      <a:rPr lang="en-GB" sz="2800" i="1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𝑏</m:t>
                    </m:r>
                    <m:r>
                      <a:rPr lang="en-GB" sz="2800" i="1" dirty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20    		Find the value of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𝑏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𝑎</m:t>
                    </m:r>
                    <m:r>
                      <a:rPr lang="en-GB" sz="2800" i="1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8 </a:t>
                </a: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en-GB" sz="28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3) 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</a:t>
                </a:r>
                <a:r>
                  <a:rPr lang="en-GB" sz="2800" dirty="0">
                    <a:solidFill>
                      <a:schemeClr val="accent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9</a:t>
                </a:r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r>
                  <a:rPr lang="en-GB" sz="28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72 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512" y="540089"/>
                <a:ext cx="7846871" cy="5262979"/>
              </a:xfrm>
              <a:prstGeom prst="rect">
                <a:avLst/>
              </a:prstGeom>
              <a:blipFill>
                <a:blip r:embed="rId5"/>
                <a:stretch>
                  <a:fillRect l="-1632" t="-1275" b="-24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1798090" y="5272007"/>
            <a:ext cx="483326" cy="444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1914906" y="1573358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 cm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01373" y="2692695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3 cm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02432" y="2142947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2 cm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17741" y="2139231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2 cm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01266" y="3532143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10 cm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97114" y="3532143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12 cm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76357" y="3532143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18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973218" y="4557424"/>
                <a:ext cx="12636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1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8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218" y="4557424"/>
                <a:ext cx="1263675" cy="461665"/>
              </a:xfrm>
              <a:prstGeom prst="rect">
                <a:avLst/>
              </a:prstGeom>
              <a:blipFill>
                <a:blip r:embed="rId6"/>
                <a:stretch>
                  <a:fillRect l="-772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281416" y="4557424"/>
                <a:ext cx="24734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1"/>
                    </a:solidFill>
                  </a:rPr>
                  <a:t>16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20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416" y="4557424"/>
                <a:ext cx="2473464" cy="461665"/>
              </a:xfrm>
              <a:prstGeom prst="rect">
                <a:avLst/>
              </a:prstGeom>
              <a:blipFill>
                <a:blip r:embed="rId7"/>
                <a:stretch>
                  <a:fillRect l="-3695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505090" y="4557424"/>
                <a:ext cx="12806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solidFill>
                      <a:schemeClr val="accent1"/>
                    </a:solidFill>
                  </a:rPr>
                  <a:t>2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090" y="4557424"/>
                <a:ext cx="1280678" cy="461665"/>
              </a:xfrm>
              <a:prstGeom prst="rect">
                <a:avLst/>
              </a:prstGeom>
              <a:blipFill>
                <a:blip r:embed="rId8"/>
                <a:stretch>
                  <a:fillRect l="-7143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938168" y="4557424"/>
                <a:ext cx="12806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sz="2400" b="0" i="1" dirty="0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schemeClr val="accent1"/>
                    </a:solidFill>
                  </a:rPr>
                  <a:t> 2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8168" y="4557424"/>
                <a:ext cx="1280678" cy="461665"/>
              </a:xfrm>
              <a:prstGeom prst="rect">
                <a:avLst/>
              </a:prstGeom>
              <a:blipFill>
                <a:blip r:embed="rId9"/>
                <a:stretch>
                  <a:fillRect l="-1429"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1382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154419"/>
              </p:ext>
            </p:extLst>
          </p:nvPr>
        </p:nvGraphicFramePr>
        <p:xfrm>
          <a:off x="2261149" y="1022009"/>
          <a:ext cx="4069240" cy="406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924">
                  <a:extLst>
                    <a:ext uri="{9D8B030D-6E8A-4147-A177-3AD203B41FA5}">
                      <a16:colId xmlns:a16="http://schemas.microsoft.com/office/drawing/2014/main" val="2904621798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1275097811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2168650498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192485393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2711308035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4086713593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898960439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3285040663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3503208578"/>
                    </a:ext>
                  </a:extLst>
                </a:gridCol>
                <a:gridCol w="406924">
                  <a:extLst>
                    <a:ext uri="{9D8B030D-6E8A-4147-A177-3AD203B41FA5}">
                      <a16:colId xmlns:a16="http://schemas.microsoft.com/office/drawing/2014/main" val="1610571336"/>
                    </a:ext>
                  </a:extLst>
                </a:gridCol>
              </a:tblGrid>
              <a:tr h="406924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828597380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816235201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739233650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1475380137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824296255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628516509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3017068098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2528649918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3199823476"/>
                  </a:ext>
                </a:extLst>
              </a:tr>
              <a:tr h="406924"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/>
                    </a:p>
                  </a:txBody>
                  <a:tcPr marL="98437" marR="98437" marT="49218" marB="49218"/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98437" marR="98437" marT="49218" marB="49218"/>
                </a:tc>
                <a:extLst>
                  <a:ext uri="{0D108BD9-81ED-4DB2-BD59-A6C34878D82A}">
                    <a16:rowId xmlns:a16="http://schemas.microsoft.com/office/drawing/2014/main" val="1349165098"/>
                  </a:ext>
                </a:extLst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3056709" y="2255987"/>
            <a:ext cx="205087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107579" y="2229861"/>
            <a:ext cx="645" cy="8384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107579" y="3048466"/>
            <a:ext cx="80989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904412" y="3048466"/>
            <a:ext cx="0" cy="83327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056709" y="3857272"/>
            <a:ext cx="284770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91543" y="2255987"/>
            <a:ext cx="0" cy="160128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26346" y="1736527"/>
            <a:ext cx="978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 cm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55929" y="2239661"/>
            <a:ext cx="1437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5172" y="2544163"/>
            <a:ext cx="1009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1349" y="3149051"/>
            <a:ext cx="137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 cm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74069" y="3780659"/>
            <a:ext cx="1031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 cm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61149" y="2725936"/>
            <a:ext cx="1241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cm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12998" y="5360802"/>
            <a:ext cx="1123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023520" y="5360802"/>
                <a:ext cx="4752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520" y="5360802"/>
                <a:ext cx="475255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/>
          <p:cNvSpPr txBox="1"/>
          <p:nvPr/>
        </p:nvSpPr>
        <p:spPr>
          <a:xfrm>
            <a:off x="2543537" y="5360802"/>
            <a:ext cx="36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07385" y="5360802"/>
                <a:ext cx="4752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7385" y="5360802"/>
                <a:ext cx="475255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427402" y="5360802"/>
            <a:ext cx="36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770177" y="5354694"/>
                <a:ext cx="4752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0177" y="5354694"/>
                <a:ext cx="47525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4290194" y="5354694"/>
            <a:ext cx="36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632969" y="5354694"/>
                <a:ext cx="4752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969" y="5354694"/>
                <a:ext cx="475255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5152986" y="5354694"/>
            <a:ext cx="36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5446524" y="5355541"/>
                <a:ext cx="4752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524" y="5355541"/>
                <a:ext cx="475255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5966541" y="5355541"/>
            <a:ext cx="36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374510" y="5355541"/>
                <a:ext cx="47525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4510" y="5355541"/>
                <a:ext cx="475255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6894527" y="5355541"/>
            <a:ext cx="12044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22 cm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85007" y="319949"/>
            <a:ext cx="1761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Perimeter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922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38603" y="1033923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3900056" y="1033923"/>
            <a:ext cx="0" cy="512618"/>
          </a:xfrm>
          <a:prstGeom prst="straightConnector1">
            <a:avLst/>
          </a:prstGeom>
          <a:ln w="28575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4024746" y="906345"/>
            <a:ext cx="512621" cy="0"/>
          </a:xfrm>
          <a:prstGeom prst="straightConnector1">
            <a:avLst/>
          </a:prstGeom>
          <a:ln w="28575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106243" y="1034914"/>
            <a:ext cx="124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cm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00056" y="468917"/>
            <a:ext cx="124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cm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96839" y="1743183"/>
            <a:ext cx="37545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area of the small square is 1 cm</a:t>
            </a:r>
            <a:r>
              <a:rPr lang="en-GB" sz="2800" baseline="30000" dirty="0"/>
              <a:t>2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900056" y="3048121"/>
            <a:ext cx="1000232" cy="997914"/>
            <a:chOff x="3519057" y="4719799"/>
            <a:chExt cx="1000232" cy="997914"/>
          </a:xfrm>
        </p:grpSpPr>
        <p:sp>
          <p:nvSpPr>
            <p:cNvPr id="9" name="Rectangle 8"/>
            <p:cNvSpPr/>
            <p:nvPr/>
          </p:nvSpPr>
          <p:spPr>
            <a:xfrm>
              <a:off x="3519057" y="4719799"/>
              <a:ext cx="498764" cy="4987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020525" y="4719799"/>
              <a:ext cx="498764" cy="4987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19057" y="5218949"/>
              <a:ext cx="498764" cy="4987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20525" y="5218949"/>
              <a:ext cx="498764" cy="49876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81894" y="4240485"/>
            <a:ext cx="741218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This square is made out of 4 of </a:t>
            </a:r>
          </a:p>
          <a:p>
            <a:pPr algn="ctr"/>
            <a:r>
              <a:rPr lang="en-GB" sz="2800" dirty="0"/>
              <a:t>the smaller squares.</a:t>
            </a:r>
          </a:p>
          <a:p>
            <a:pPr algn="ctr"/>
            <a:r>
              <a:rPr lang="en-GB" dirty="0"/>
              <a:t> </a:t>
            </a:r>
            <a:endParaRPr lang="en-GB" baseline="30000" dirty="0"/>
          </a:p>
          <a:p>
            <a:pPr algn="ctr"/>
            <a:r>
              <a:rPr lang="en-GB" sz="2800" dirty="0"/>
              <a:t>It has an area of 4 cm</a:t>
            </a:r>
            <a:r>
              <a:rPr lang="en-GB" sz="2800" baseline="30000" dirty="0"/>
              <a:t>2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0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48451" y="1079501"/>
            <a:ext cx="1995056" cy="3020289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3269674" y="1105893"/>
            <a:ext cx="12523" cy="2993898"/>
          </a:xfrm>
          <a:prstGeom prst="straightConnector1">
            <a:avLst/>
          </a:prstGeom>
          <a:ln w="28575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3503869" y="911803"/>
            <a:ext cx="1911928" cy="0"/>
          </a:xfrm>
          <a:prstGeom prst="straightConnector1">
            <a:avLst/>
          </a:prstGeom>
          <a:ln w="28575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340087" y="2435803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99613" y="340883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cm</a:t>
            </a:r>
          </a:p>
        </p:txBody>
      </p:sp>
      <p:sp>
        <p:nvSpPr>
          <p:cNvPr id="7" name="Rectangle 6"/>
          <p:cNvSpPr/>
          <p:nvPr/>
        </p:nvSpPr>
        <p:spPr>
          <a:xfrm>
            <a:off x="3448451" y="3584606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8" name="Rectangle 7"/>
          <p:cNvSpPr/>
          <p:nvPr/>
        </p:nvSpPr>
        <p:spPr>
          <a:xfrm>
            <a:off x="3947215" y="3584606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9" name="Rectangle 8"/>
          <p:cNvSpPr/>
          <p:nvPr/>
        </p:nvSpPr>
        <p:spPr>
          <a:xfrm>
            <a:off x="4445979" y="3584606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0" name="Rectangle 9"/>
          <p:cNvSpPr/>
          <p:nvPr/>
        </p:nvSpPr>
        <p:spPr>
          <a:xfrm>
            <a:off x="4944743" y="3584606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1" name="Rectangle 10"/>
          <p:cNvSpPr/>
          <p:nvPr/>
        </p:nvSpPr>
        <p:spPr>
          <a:xfrm>
            <a:off x="3448451" y="3085842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Rectangle 11"/>
          <p:cNvSpPr/>
          <p:nvPr/>
        </p:nvSpPr>
        <p:spPr>
          <a:xfrm>
            <a:off x="3448451" y="258707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3" name="Rectangle 12"/>
          <p:cNvSpPr/>
          <p:nvPr/>
        </p:nvSpPr>
        <p:spPr>
          <a:xfrm>
            <a:off x="3448451" y="2089036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4" name="Rectangle 13"/>
          <p:cNvSpPr/>
          <p:nvPr/>
        </p:nvSpPr>
        <p:spPr>
          <a:xfrm>
            <a:off x="3448451" y="1590633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5" name="Rectangle 14"/>
          <p:cNvSpPr/>
          <p:nvPr/>
        </p:nvSpPr>
        <p:spPr>
          <a:xfrm>
            <a:off x="3448451" y="1090790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6" name="Rectangle 15"/>
          <p:cNvSpPr/>
          <p:nvPr/>
        </p:nvSpPr>
        <p:spPr>
          <a:xfrm>
            <a:off x="2147456" y="1054964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2008909" y="1054964"/>
            <a:ext cx="0" cy="512618"/>
          </a:xfrm>
          <a:prstGeom prst="straightConnector1">
            <a:avLst/>
          </a:prstGeom>
          <a:ln w="28575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2133599" y="927386"/>
            <a:ext cx="512621" cy="0"/>
          </a:xfrm>
          <a:prstGeom prst="straightConnector1">
            <a:avLst/>
          </a:prstGeom>
          <a:ln w="28575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35623" y="1053240"/>
            <a:ext cx="124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cm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96466" y="484571"/>
            <a:ext cx="1246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cm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59410" y="4470617"/>
            <a:ext cx="56957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is the area of the rectangle?</a:t>
            </a:r>
          </a:p>
          <a:p>
            <a:pPr algn="ctr"/>
            <a:r>
              <a:rPr lang="en-GB" sz="2800" dirty="0"/>
              <a:t> </a:t>
            </a:r>
          </a:p>
          <a:p>
            <a:pPr algn="ctr"/>
            <a:r>
              <a:rPr lang="en-GB" sz="2800" dirty="0"/>
              <a:t>The area of the rectangle is </a:t>
            </a:r>
            <a:r>
              <a:rPr lang="en-GB" sz="2800" dirty="0">
                <a:cs typeface="Times New Roman" panose="02020603050405020304" pitchFamily="18" charset="0"/>
              </a:rPr>
              <a:t>____</a:t>
            </a:r>
            <a:r>
              <a:rPr lang="en-GB" sz="2800" dirty="0"/>
              <a:t> cm</a:t>
            </a:r>
            <a:r>
              <a:rPr lang="en-GB" sz="2800" baseline="30000" dirty="0"/>
              <a:t>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947215" y="109078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3" name="Rectangle 22"/>
          <p:cNvSpPr/>
          <p:nvPr/>
        </p:nvSpPr>
        <p:spPr>
          <a:xfrm>
            <a:off x="4445979" y="109078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4" name="Rectangle 23"/>
          <p:cNvSpPr/>
          <p:nvPr/>
        </p:nvSpPr>
        <p:spPr>
          <a:xfrm>
            <a:off x="4944743" y="109078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5" name="Rectangle 24"/>
          <p:cNvSpPr/>
          <p:nvPr/>
        </p:nvSpPr>
        <p:spPr>
          <a:xfrm>
            <a:off x="3947216" y="1589551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6" name="Rectangle 25"/>
          <p:cNvSpPr/>
          <p:nvPr/>
        </p:nvSpPr>
        <p:spPr>
          <a:xfrm>
            <a:off x="4445980" y="1589551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7" name="Rectangle 26"/>
          <p:cNvSpPr/>
          <p:nvPr/>
        </p:nvSpPr>
        <p:spPr>
          <a:xfrm>
            <a:off x="4944744" y="1589551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8" name="Rectangle 27"/>
          <p:cNvSpPr/>
          <p:nvPr/>
        </p:nvSpPr>
        <p:spPr>
          <a:xfrm>
            <a:off x="3947215" y="2088315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9" name="Rectangle 28"/>
          <p:cNvSpPr/>
          <p:nvPr/>
        </p:nvSpPr>
        <p:spPr>
          <a:xfrm>
            <a:off x="4445979" y="2088315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0" name="Rectangle 29"/>
          <p:cNvSpPr/>
          <p:nvPr/>
        </p:nvSpPr>
        <p:spPr>
          <a:xfrm>
            <a:off x="4944743" y="2088315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1" name="Rectangle 30"/>
          <p:cNvSpPr/>
          <p:nvPr/>
        </p:nvSpPr>
        <p:spPr>
          <a:xfrm>
            <a:off x="3947216" y="258707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2" name="Rectangle 31"/>
          <p:cNvSpPr/>
          <p:nvPr/>
        </p:nvSpPr>
        <p:spPr>
          <a:xfrm>
            <a:off x="4445980" y="258707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3" name="Rectangle 32"/>
          <p:cNvSpPr/>
          <p:nvPr/>
        </p:nvSpPr>
        <p:spPr>
          <a:xfrm>
            <a:off x="4944744" y="2587078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4" name="Rectangle 33"/>
          <p:cNvSpPr/>
          <p:nvPr/>
        </p:nvSpPr>
        <p:spPr>
          <a:xfrm>
            <a:off x="3947216" y="3085842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5" name="Rectangle 34"/>
          <p:cNvSpPr/>
          <p:nvPr/>
        </p:nvSpPr>
        <p:spPr>
          <a:xfrm>
            <a:off x="4445980" y="3085842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6" name="Rectangle 35"/>
          <p:cNvSpPr/>
          <p:nvPr/>
        </p:nvSpPr>
        <p:spPr>
          <a:xfrm>
            <a:off x="4944744" y="3085842"/>
            <a:ext cx="498764" cy="49876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8" name="TextBox 37"/>
          <p:cNvSpPr txBox="1"/>
          <p:nvPr/>
        </p:nvSpPr>
        <p:spPr>
          <a:xfrm>
            <a:off x="5490222" y="5316314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24</a:t>
            </a:r>
            <a:endParaRPr lang="en-GB" sz="2800" baseline="300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048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82641" y="883808"/>
            <a:ext cx="1995056" cy="3020289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3516387" y="883809"/>
            <a:ext cx="0" cy="3020289"/>
          </a:xfrm>
          <a:prstGeom prst="straightConnector1">
            <a:avLst/>
          </a:prstGeom>
          <a:ln w="38100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3738059" y="716110"/>
            <a:ext cx="1911928" cy="0"/>
          </a:xfrm>
          <a:prstGeom prst="straightConnector1">
            <a:avLst/>
          </a:prstGeom>
          <a:ln w="38100">
            <a:solidFill>
              <a:srgbClr val="0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574277" y="2240110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cm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33803" y="145190"/>
            <a:ext cx="1246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99194" y="5611068"/>
                <a:ext cx="35896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rgbClr val="FF0000"/>
                    </a:solidFill>
                  </a:rPr>
                  <a:t>6 cm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rgbClr val="00B050"/>
                    </a:solidFill>
                  </a:rPr>
                  <a:t>4 cm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24 cm</a:t>
                </a:r>
                <a:r>
                  <a:rPr lang="en-GB" sz="2800" baseline="30000" dirty="0"/>
                  <a:t>2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9194" y="5611068"/>
                <a:ext cx="3589657" cy="523220"/>
              </a:xfrm>
              <a:prstGeom prst="rect">
                <a:avLst/>
              </a:prstGeom>
              <a:blipFill>
                <a:blip r:embed="rId5"/>
                <a:stretch>
                  <a:fillRect l="-3571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511661" y="4556529"/>
            <a:ext cx="7416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formula for the area of a rectangle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82641" y="883808"/>
            <a:ext cx="0" cy="302028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82641" y="883808"/>
            <a:ext cx="1995056" cy="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68816" y="5114635"/>
            <a:ext cx="2161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Length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253148" y="5114634"/>
                <a:ext cx="21613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3148" y="5114634"/>
                <a:ext cx="2161310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4680168" y="5114635"/>
            <a:ext cx="2161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B050"/>
                </a:solidFill>
              </a:rPr>
              <a:t>Width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34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1.4|1.7|1.6|5.4|4.9|3.9|12.5|4.6|12.5|3.2|6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3.9|3.6|1.5|1.2|1.6|1.4|10.5|3.3|4.1|1.3|3.4|4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2.4|1.4|7|6.1|1.6|3.3|2.7|1.9|6.6|5.7|1.4|9.4|9.1|5.1|7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7.2|2.1|2.1|7.2|7.1|5.4|3.6|5.6|7.3|2.4|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5|1.3|1|1.1|1.3|1.4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|6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8.5|2.5|5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.7|1.4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6.9|3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|4.3|5.1|2.1|1.7|6|10.5|7.2|7.4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2.3|7.9|1.2|4.3|5.9|1.8|2.1|1.3|2.4|14.5|1.2|2.1|1.1|2.8|1|5.5|1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4.7|1.5|1.2|1.2|0.9|4.7|1|2.1|2.9|1.3|1.2|2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727757-3061-47D3-99FD-9493F136DC43}">
  <ds:schemaRefs>
    <ds:schemaRef ds:uri="http://purl.org/dc/dcmitype/"/>
    <ds:schemaRef ds:uri="http://schemas.microsoft.com/office/2006/metadata/properties"/>
    <ds:schemaRef ds:uri="522d4c35-b548-4432-90ae-af4376e1c4b4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cee99ee9-287b-4f9a-957c-ba5ae7375c9a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6FEC44-BE68-4BF9-B7B4-7080C19C7C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622</Words>
  <Application>Microsoft Office PowerPoint</Application>
  <PresentationFormat>On-screen Show (4:3)</PresentationFormat>
  <Paragraphs>165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Calibri</vt:lpstr>
      <vt:lpstr>Cambria Math</vt:lpstr>
      <vt:lpstr>Comic Sans MS</vt:lpstr>
      <vt:lpstr>KG Primary Penmanship</vt:lpstr>
      <vt:lpstr>Times New Roman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1 - 2 on the worksheet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564</cp:revision>
  <dcterms:created xsi:type="dcterms:W3CDTF">2019-07-05T11:02:13Z</dcterms:created>
  <dcterms:modified xsi:type="dcterms:W3CDTF">2021-01-29T18:29:28Z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