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646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304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329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19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0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751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405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907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15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66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810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39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Yg6a00EVg0" TargetMode="External"/><Relationship Id="rId2" Type="http://schemas.openxmlformats.org/officeDocument/2006/relationships/hyperlink" Target="https://www.youtube.com/watch?v=DqihbUD2jK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Week 2 Day 5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GB" dirty="0">
                <a:latin typeface="XCCW Joined 6a" panose="03050602040000000000" pitchFamily="66" charset="0"/>
              </a:rPr>
              <a:t>Chapter 7</a:t>
            </a:r>
          </a:p>
          <a:p>
            <a:endParaRPr lang="en-GB" dirty="0">
              <a:latin typeface="XCCW Joined 6a" panose="03050602040000000000" pitchFamily="66" charset="0"/>
            </a:endParaRPr>
          </a:p>
          <a:p>
            <a:r>
              <a:rPr lang="en-GB" dirty="0">
                <a:latin typeface="XCCW Joined 6a" panose="03050602040000000000" pitchFamily="66" charset="0"/>
              </a:rPr>
              <a:t>Part 1</a:t>
            </a:r>
          </a:p>
          <a:p>
            <a:r>
              <a:rPr lang="en-GB" dirty="0">
                <a:latin typeface="XCCW Joined 6a" panose="03050602040000000000" pitchFamily="66" charset="0"/>
                <a:hlinkClick r:id="rId2"/>
              </a:rPr>
              <a:t>https://www.youtube.com/watch?v=DqihbUD2jKM</a:t>
            </a:r>
            <a:endParaRPr lang="en-GB" dirty="0">
              <a:latin typeface="XCCW Joined 6a" panose="03050602040000000000" pitchFamily="66" charset="0"/>
            </a:endParaRPr>
          </a:p>
          <a:p>
            <a:endParaRPr lang="en-GB" dirty="0">
              <a:latin typeface="XCCW Joined 6a" panose="03050602040000000000" pitchFamily="66" charset="0"/>
            </a:endParaRPr>
          </a:p>
          <a:p>
            <a:r>
              <a:rPr lang="en-GB" dirty="0">
                <a:latin typeface="XCCW Joined 6a" panose="03050602040000000000" pitchFamily="66" charset="0"/>
              </a:rPr>
              <a:t>Part 2</a:t>
            </a:r>
          </a:p>
          <a:p>
            <a:r>
              <a:rPr lang="en-GB" dirty="0">
                <a:latin typeface="XCCW Joined 6a" panose="03050602040000000000" pitchFamily="66" charset="0"/>
                <a:hlinkClick r:id="rId3"/>
              </a:rPr>
              <a:t>https://www.youtube.com/watch?v=fYg6a00EVg0</a:t>
            </a:r>
            <a:r>
              <a:rPr lang="en-GB" dirty="0">
                <a:latin typeface="XCCW Joined 6a" panose="03050602040000000000" pitchFamily="66" charset="0"/>
              </a:rPr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8285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Using your summary of the story of </a:t>
            </a:r>
            <a:r>
              <a:rPr lang="en-GB" dirty="0" err="1" smtClean="0"/>
              <a:t>Elya</a:t>
            </a:r>
            <a:r>
              <a:rPr lang="en-GB" dirty="0" smtClean="0"/>
              <a:t> </a:t>
            </a:r>
            <a:r>
              <a:rPr lang="en-GB" dirty="0" err="1" smtClean="0"/>
              <a:t>Yelnats</a:t>
            </a:r>
            <a:r>
              <a:rPr lang="en-GB" dirty="0" smtClean="0"/>
              <a:t>, can you create a comic strip (with annotations and pictures.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You can hand draw this or you can do it as a </a:t>
            </a:r>
            <a:r>
              <a:rPr lang="en-GB" dirty="0" err="1" smtClean="0"/>
              <a:t>powerpoint</a:t>
            </a:r>
            <a:r>
              <a:rPr lang="en-GB" dirty="0" smtClean="0"/>
              <a:t> slideshow.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The teachers would be really excited to see the outcomes!!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4660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65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XCCW Joined 6a</vt:lpstr>
      <vt:lpstr>Office Theme</vt:lpstr>
      <vt:lpstr>Week 2 Day 5</vt:lpstr>
      <vt:lpstr>Task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2 Day 4</dc:title>
  <dc:creator>Robyn Britten</dc:creator>
  <cp:lastModifiedBy>Robyn Britten</cp:lastModifiedBy>
  <cp:revision>4</cp:revision>
  <dcterms:created xsi:type="dcterms:W3CDTF">2021-01-08T12:32:58Z</dcterms:created>
  <dcterms:modified xsi:type="dcterms:W3CDTF">2021-01-08T12:46:37Z</dcterms:modified>
</cp:coreProperties>
</file>