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8" r:id="rId4"/>
    <p:sldId id="259" r:id="rId5"/>
    <p:sldId id="260" r:id="rId6"/>
    <p:sldId id="261" r:id="rId7"/>
    <p:sldId id="262" r:id="rId8"/>
    <p:sldId id="263" r:id="rId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3" d="100"/>
          <a:sy n="73" d="100"/>
        </p:scale>
        <p:origin x="618"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242851"/>
            <a:ext cx="8968084" cy="275942"/>
          </a:xfrm>
          <a:prstGeom prst="rect">
            <a:avLst/>
          </a:prstGeom>
        </p:spPr>
      </p:pic>
      <p:pic>
        <p:nvPicPr>
          <p:cNvPr id="8" name="Picture 7"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11716" y="4243845"/>
            <a:ext cx="3077108" cy="276940"/>
          </a:xfrm>
          <a:prstGeom prst="rect">
            <a:avLst/>
          </a:prstGeom>
        </p:spPr>
      </p:pic>
      <p:sp>
        <p:nvSpPr>
          <p:cNvPr id="9" name="Rectangle 8"/>
          <p:cNvSpPr/>
          <p:nvPr/>
        </p:nvSpPr>
        <p:spPr bwMode="ltGray">
          <a:xfrm>
            <a:off x="0" y="2590078"/>
            <a:ext cx="8968085" cy="1660332"/>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9111715" y="2590078"/>
            <a:ext cx="3077109" cy="16603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680322" y="2733709"/>
            <a:ext cx="8144134" cy="1373070"/>
          </a:xfrm>
        </p:spPr>
        <p:txBody>
          <a:bodyPr anchor="b">
            <a:noAutofit/>
          </a:bodyPr>
          <a:lstStyle>
            <a:lvl1pPr algn="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680322" y="4394039"/>
            <a:ext cx="8144134" cy="1117687"/>
          </a:xfrm>
        </p:spPr>
        <p:txBody>
          <a:bodyPr>
            <a:normAutofit/>
          </a:bodyPr>
          <a:lstStyle>
            <a:lvl1pPr marL="0" indent="0" algn="r">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78ABE3C1-DBE1-495D-B57B-2849774B866A}" type="datetimeFigureOut">
              <a:rPr lang="en-US" dirty="0"/>
              <a:t>2/12/2021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9255346" y="2750337"/>
            <a:ext cx="1171888" cy="1356442"/>
          </a:xfrm>
        </p:spPr>
        <p:txBody>
          <a:bodyPr/>
          <a:lstStyle/>
          <a:p>
            <a:fld id="{6D22F896-40B5-4ADD-8801-0D06FADFA095}" type="slidenum">
              <a:rPr lang="en-US" dirty="0"/>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0" name="Rectangle 9"/>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2" y="4711616"/>
            <a:ext cx="9613859" cy="453051"/>
          </a:xfrm>
        </p:spPr>
        <p:txBody>
          <a:bodyPr anchor="b">
            <a:normAutofit/>
          </a:bodyPr>
          <a:lstStyle>
            <a:lvl1pPr>
              <a:defRPr sz="24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80322" y="609597"/>
            <a:ext cx="9613859" cy="3589575"/>
          </a:xfrm>
          <a:noFill/>
          <a:ln>
            <a:noFill/>
          </a:ln>
          <a:effectLst>
            <a:outerShdw blurRad="76200" dist="63500" dir="5040000" algn="tl" rotWithShape="0">
              <a:srgbClr val="000000">
                <a:alpha val="41000"/>
              </a:srgb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0319" y="5169583"/>
            <a:ext cx="9613862" cy="6229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446C117F-5CCF-4837-BE5F-2B92066CAFAF}" type="datetimeFigureOut">
              <a:rPr lang="en-US" dirty="0"/>
              <a:t>2/12/2021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10729455" y="4711309"/>
            <a:ext cx="1154151" cy="1090789"/>
          </a:xfrm>
        </p:spPr>
        <p:txBody>
          <a:bodyPr/>
          <a:lstStyle/>
          <a:p>
            <a:fld id="{6D22F896-40B5-4ADD-8801-0D06FADFA095}"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0" name="Rectangle 9"/>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2" y="609597"/>
            <a:ext cx="9613858" cy="3592750"/>
          </a:xfrm>
        </p:spPr>
        <p:txBody>
          <a:bodyPr anchor="ctr"/>
          <a:lstStyle>
            <a:lvl1pPr>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680322" y="4711615"/>
            <a:ext cx="9613859" cy="1090789"/>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84EB90BD-B6CE-46B7-997F-7313B992CCDC}" type="datetimeFigureOut">
              <a:rPr lang="en-US" dirty="0"/>
              <a:t>2/12/2021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10729455" y="4711615"/>
            <a:ext cx="1154151" cy="1090789"/>
          </a:xfrm>
        </p:spPr>
        <p:txBody>
          <a:bodyPr/>
          <a:lstStyle/>
          <a:p>
            <a:fld id="{6D22F896-40B5-4ADD-8801-0D06FADFA095}" type="slidenum">
              <a:rPr lang="en-US" dirty="0"/>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1" name="Picture 10"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13" name="Picture 12"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4" name="Rectangle 13"/>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Rectangle 14"/>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127856" y="609598"/>
            <a:ext cx="8718877" cy="3036061"/>
          </a:xfrm>
        </p:spPr>
        <p:txBody>
          <a:bodyPr anchor="ctr"/>
          <a:lstStyle>
            <a:lvl1pPr>
              <a:defRPr sz="3200"/>
            </a:lvl1pPr>
          </a:lstStyle>
          <a:p>
            <a:r>
              <a:rPr lang="en-US" smtClean="0"/>
              <a:t>Click to edit Master title style</a:t>
            </a:r>
            <a:endParaRPr lang="en-US" dirty="0"/>
          </a:p>
        </p:txBody>
      </p:sp>
      <p:sp>
        <p:nvSpPr>
          <p:cNvPr id="12" name="Text Placeholder 3"/>
          <p:cNvSpPr>
            <a:spLocks noGrp="1"/>
          </p:cNvSpPr>
          <p:nvPr>
            <p:ph type="body" sz="half" idx="13"/>
          </p:nvPr>
        </p:nvSpPr>
        <p:spPr>
          <a:xfrm>
            <a:off x="1402288" y="3653379"/>
            <a:ext cx="815657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4" name="Text Placeholder 3"/>
          <p:cNvSpPr>
            <a:spLocks noGrp="1"/>
          </p:cNvSpPr>
          <p:nvPr>
            <p:ph type="body" sz="half" idx="2"/>
          </p:nvPr>
        </p:nvSpPr>
        <p:spPr>
          <a:xfrm>
            <a:off x="680322" y="4711615"/>
            <a:ext cx="9613859" cy="1090789"/>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CDB9D11F-B188-461D-B23F-39381795C052}" type="datetimeFigureOut">
              <a:rPr lang="en-US" dirty="0"/>
              <a:t>2/12/2021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10729455" y="4709925"/>
            <a:ext cx="1154151" cy="1090789"/>
          </a:xfrm>
        </p:spPr>
        <p:txBody>
          <a:bodyPr/>
          <a:lstStyle/>
          <a:p>
            <a:fld id="{6D22F896-40B5-4ADD-8801-0D06FADFA095}" type="slidenum">
              <a:rPr lang="en-US" dirty="0"/>
              <a:t>‹#›</a:t>
            </a:fld>
            <a:endParaRPr lang="en-US" dirty="0"/>
          </a:p>
        </p:txBody>
      </p:sp>
      <p:sp>
        <p:nvSpPr>
          <p:cNvPr id="16" name="TextBox 15"/>
          <p:cNvSpPr txBox="1"/>
          <p:nvPr/>
        </p:nvSpPr>
        <p:spPr>
          <a:xfrm>
            <a:off x="583572" y="74811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7200" dirty="0">
                <a:solidFill>
                  <a:schemeClr val="tx1"/>
                </a:solidFill>
                <a:effectLst/>
              </a:rPr>
              <a:t>“</a:t>
            </a:r>
          </a:p>
        </p:txBody>
      </p:sp>
      <p:sp>
        <p:nvSpPr>
          <p:cNvPr id="17" name="TextBox 16"/>
          <p:cNvSpPr txBox="1"/>
          <p:nvPr/>
        </p:nvSpPr>
        <p:spPr>
          <a:xfrm>
            <a:off x="9662809" y="30335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72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9" name="Picture 8"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10" name="Picture 9"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1" name="Rectangle 10"/>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2" name="Rectangle 11"/>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19" y="4711615"/>
            <a:ext cx="9613862" cy="588535"/>
          </a:xfrm>
        </p:spPr>
        <p:txBody>
          <a:bodyPr anchor="b"/>
          <a:lstStyle>
            <a:lvl1pPr>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680320" y="5300149"/>
            <a:ext cx="9613862" cy="502255"/>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52E6D8D9-55A2-4063-B0F3-121F44549695}" type="datetimeFigureOut">
              <a:rPr lang="en-US" dirty="0"/>
              <a:t>2/12/2021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10729455" y="4709925"/>
            <a:ext cx="1154151" cy="1090789"/>
          </a:xfrm>
        </p:spPr>
        <p:txBody>
          <a:bodyPr/>
          <a:lstStyle/>
          <a:p>
            <a:fld id="{6D22F896-40B5-4ADD-8801-0D06FADFA095}" type="slidenum">
              <a:rPr lang="en-US" dirty="0"/>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pic>
        <p:nvPicPr>
          <p:cNvPr id="13" name="Picture 12"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4" name="Picture 13"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6" name="Rectangle 15"/>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Rectangle 16"/>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Title 1"/>
          <p:cNvSpPr>
            <a:spLocks noGrp="1"/>
          </p:cNvSpPr>
          <p:nvPr>
            <p:ph type="title"/>
          </p:nvPr>
        </p:nvSpPr>
        <p:spPr>
          <a:xfrm>
            <a:off x="669222" y="753228"/>
            <a:ext cx="9624960" cy="1080938"/>
          </a:xfrm>
        </p:spPr>
        <p:txBody>
          <a:bodyPr/>
          <a:lstStyle/>
          <a:p>
            <a:r>
              <a:rPr lang="en-US" smtClean="0"/>
              <a:t>Click to edit Master title style</a:t>
            </a:r>
            <a:endParaRPr lang="en-US" dirty="0"/>
          </a:p>
        </p:txBody>
      </p:sp>
      <p:sp>
        <p:nvSpPr>
          <p:cNvPr id="7" name="Text Placeholder 2"/>
          <p:cNvSpPr>
            <a:spLocks noGrp="1"/>
          </p:cNvSpPr>
          <p:nvPr>
            <p:ph type="body" idx="1"/>
          </p:nvPr>
        </p:nvSpPr>
        <p:spPr>
          <a:xfrm>
            <a:off x="660946" y="2336873"/>
            <a:ext cx="3070034"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8" name="Text Placeholder 3"/>
          <p:cNvSpPr>
            <a:spLocks noGrp="1"/>
          </p:cNvSpPr>
          <p:nvPr>
            <p:ph type="body" sz="half" idx="15"/>
          </p:nvPr>
        </p:nvSpPr>
        <p:spPr>
          <a:xfrm>
            <a:off x="680322" y="3022673"/>
            <a:ext cx="3049702"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9" name="Text Placeholder 4"/>
          <p:cNvSpPr>
            <a:spLocks noGrp="1"/>
          </p:cNvSpPr>
          <p:nvPr>
            <p:ph type="body" sz="quarter" idx="3"/>
          </p:nvPr>
        </p:nvSpPr>
        <p:spPr>
          <a:xfrm>
            <a:off x="3956025" y="2336873"/>
            <a:ext cx="3063240"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10" name="Text Placeholder 3"/>
          <p:cNvSpPr>
            <a:spLocks noGrp="1"/>
          </p:cNvSpPr>
          <p:nvPr>
            <p:ph type="body" sz="half" idx="16"/>
          </p:nvPr>
        </p:nvSpPr>
        <p:spPr>
          <a:xfrm>
            <a:off x="3945470" y="3022673"/>
            <a:ext cx="3063240"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11" name="Text Placeholder 4"/>
          <p:cNvSpPr>
            <a:spLocks noGrp="1"/>
          </p:cNvSpPr>
          <p:nvPr>
            <p:ph type="body" sz="quarter" idx="13"/>
          </p:nvPr>
        </p:nvSpPr>
        <p:spPr>
          <a:xfrm>
            <a:off x="7224156" y="2336873"/>
            <a:ext cx="307002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12" name="Text Placeholder 3"/>
          <p:cNvSpPr>
            <a:spLocks noGrp="1"/>
          </p:cNvSpPr>
          <p:nvPr>
            <p:ph type="body" sz="half" idx="17"/>
          </p:nvPr>
        </p:nvSpPr>
        <p:spPr>
          <a:xfrm>
            <a:off x="7224156" y="3022673"/>
            <a:ext cx="3070025"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3" name="Date Placeholder 2"/>
          <p:cNvSpPr>
            <a:spLocks noGrp="1"/>
          </p:cNvSpPr>
          <p:nvPr>
            <p:ph type="dt" sz="half" idx="10"/>
          </p:nvPr>
        </p:nvSpPr>
        <p:spPr/>
        <p:txBody>
          <a:bodyPr/>
          <a:lstStyle/>
          <a:p>
            <a:fld id="{D4B24536-994D-4021-A283-9F449C0DB509}" type="datetimeFigureOut">
              <a:rPr lang="en-US" dirty="0"/>
              <a:t>2/12/2021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pic>
        <p:nvPicPr>
          <p:cNvPr id="15" name="Picture 14"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6" name="Picture 15"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7" name="Rectangle 16"/>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 name="Rectangle 17"/>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0" name="Title 1"/>
          <p:cNvSpPr>
            <a:spLocks noGrp="1"/>
          </p:cNvSpPr>
          <p:nvPr>
            <p:ph type="title"/>
          </p:nvPr>
        </p:nvSpPr>
        <p:spPr>
          <a:xfrm>
            <a:off x="680322" y="753228"/>
            <a:ext cx="9613860" cy="1080938"/>
          </a:xfrm>
        </p:spPr>
        <p:txBody>
          <a:bodyPr/>
          <a:lstStyle/>
          <a:p>
            <a:r>
              <a:rPr lang="en-US" smtClean="0"/>
              <a:t>Click to edit Master title style</a:t>
            </a:r>
            <a:endParaRPr lang="en-US" dirty="0"/>
          </a:p>
        </p:txBody>
      </p:sp>
      <p:sp>
        <p:nvSpPr>
          <p:cNvPr id="19" name="Text Placeholder 2"/>
          <p:cNvSpPr>
            <a:spLocks noGrp="1"/>
          </p:cNvSpPr>
          <p:nvPr>
            <p:ph type="body" idx="1"/>
          </p:nvPr>
        </p:nvSpPr>
        <p:spPr>
          <a:xfrm>
            <a:off x="680318" y="4297503"/>
            <a:ext cx="304970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20" name="Picture Placeholder 2"/>
          <p:cNvSpPr>
            <a:spLocks noGrp="1" noChangeAspect="1"/>
          </p:cNvSpPr>
          <p:nvPr>
            <p:ph type="pic" idx="15"/>
          </p:nvPr>
        </p:nvSpPr>
        <p:spPr>
          <a:xfrm>
            <a:off x="680318" y="2336873"/>
            <a:ext cx="3049705"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1" name="Text Placeholder 3"/>
          <p:cNvSpPr>
            <a:spLocks noGrp="1"/>
          </p:cNvSpPr>
          <p:nvPr>
            <p:ph type="body" sz="half" idx="18"/>
          </p:nvPr>
        </p:nvSpPr>
        <p:spPr>
          <a:xfrm>
            <a:off x="680318" y="4873765"/>
            <a:ext cx="3049705"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22" name="Text Placeholder 4"/>
          <p:cNvSpPr>
            <a:spLocks noGrp="1"/>
          </p:cNvSpPr>
          <p:nvPr>
            <p:ph type="body" sz="quarter" idx="3"/>
          </p:nvPr>
        </p:nvSpPr>
        <p:spPr>
          <a:xfrm>
            <a:off x="3945471" y="4297503"/>
            <a:ext cx="3063240"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23" name="Picture Placeholder 2"/>
          <p:cNvSpPr>
            <a:spLocks noGrp="1" noChangeAspect="1"/>
          </p:cNvSpPr>
          <p:nvPr>
            <p:ph type="pic" idx="21"/>
          </p:nvPr>
        </p:nvSpPr>
        <p:spPr>
          <a:xfrm>
            <a:off x="3945470" y="2336873"/>
            <a:ext cx="3063240"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19"/>
          </p:nvPr>
        </p:nvSpPr>
        <p:spPr>
          <a:xfrm>
            <a:off x="3944117" y="4873764"/>
            <a:ext cx="3067297"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25" name="Text Placeholder 4"/>
          <p:cNvSpPr>
            <a:spLocks noGrp="1"/>
          </p:cNvSpPr>
          <p:nvPr>
            <p:ph type="body" sz="quarter" idx="13"/>
          </p:nvPr>
        </p:nvSpPr>
        <p:spPr>
          <a:xfrm>
            <a:off x="7230678" y="4297503"/>
            <a:ext cx="306350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26" name="Picture Placeholder 2"/>
          <p:cNvSpPr>
            <a:spLocks noGrp="1" noChangeAspect="1"/>
          </p:cNvSpPr>
          <p:nvPr>
            <p:ph type="pic" idx="22"/>
          </p:nvPr>
        </p:nvSpPr>
        <p:spPr>
          <a:xfrm>
            <a:off x="7230677" y="2336873"/>
            <a:ext cx="3063505"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7" name="Text Placeholder 3"/>
          <p:cNvSpPr>
            <a:spLocks noGrp="1"/>
          </p:cNvSpPr>
          <p:nvPr>
            <p:ph type="body" sz="half" idx="20"/>
          </p:nvPr>
        </p:nvSpPr>
        <p:spPr>
          <a:xfrm>
            <a:off x="7230553" y="4873762"/>
            <a:ext cx="3067563"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3" name="Date Placeholder 2"/>
          <p:cNvSpPr>
            <a:spLocks noGrp="1"/>
          </p:cNvSpPr>
          <p:nvPr>
            <p:ph type="dt" sz="half" idx="10"/>
          </p:nvPr>
        </p:nvSpPr>
        <p:spPr/>
        <p:txBody>
          <a:bodyPr/>
          <a:lstStyle/>
          <a:p>
            <a:fld id="{3CBBBB78-C96F-47B7-AB17-D852CA960AC9}" type="datetimeFigureOut">
              <a:rPr lang="en-US" dirty="0"/>
              <a:t>2/12/2021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8" name="Picture 7"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9" name="Rectangle 8"/>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lvl1pPr algn="r">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FA3F48C-C7C6-4055-9F49-3777875E72AE}" type="datetimeFigureOut">
              <a:rPr lang="en-US" dirty="0"/>
              <a:t>2/12/2021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7" name="Rectangle 6"/>
          <p:cNvSpPr/>
          <p:nvPr/>
        </p:nvSpPr>
        <p:spPr bwMode="ltGray">
          <a:xfrm rot="5400000">
            <a:off x="8116207" y="1869395"/>
            <a:ext cx="5106988"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rot="5400000">
            <a:off x="9868202" y="5372403"/>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10129231" y="609597"/>
            <a:ext cx="1073802" cy="435376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0322" y="609597"/>
            <a:ext cx="8870004" cy="5326589"/>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6807126" y="5936187"/>
            <a:ext cx="2743200" cy="365125"/>
          </a:xfrm>
        </p:spPr>
        <p:txBody>
          <a:bodyPr/>
          <a:lstStyle/>
          <a:p>
            <a:fld id="{6178E61D-D431-422C-9764-11DAFE33AB63}" type="datetimeFigureOut">
              <a:rPr lang="en-US" dirty="0"/>
              <a:t>2/12/2021</a:t>
            </a:fld>
            <a:endParaRPr lang="en-US" dirty="0"/>
          </a:p>
        </p:txBody>
      </p:sp>
      <p:sp>
        <p:nvSpPr>
          <p:cNvPr id="5" name="Footer Placeholder 4"/>
          <p:cNvSpPr>
            <a:spLocks noGrp="1"/>
          </p:cNvSpPr>
          <p:nvPr>
            <p:ph type="ftr" sz="quarter" idx="11"/>
          </p:nvPr>
        </p:nvSpPr>
        <p:spPr>
          <a:xfrm>
            <a:off x="680321" y="5936188"/>
            <a:ext cx="6126805" cy="365125"/>
          </a:xfrm>
        </p:spPr>
        <p:txBody>
          <a:bodyPr/>
          <a:lstStyle/>
          <a:p>
            <a:endParaRPr lang="en-US" dirty="0"/>
          </a:p>
        </p:txBody>
      </p:sp>
      <p:sp>
        <p:nvSpPr>
          <p:cNvPr id="6" name="Slide Number Placeholder 5"/>
          <p:cNvSpPr>
            <a:spLocks noGrp="1"/>
          </p:cNvSpPr>
          <p:nvPr>
            <p:ph type="sldNum" sz="quarter" idx="12"/>
          </p:nvPr>
        </p:nvSpPr>
        <p:spPr>
          <a:xfrm>
            <a:off x="10097550" y="5398633"/>
            <a:ext cx="1154151" cy="1090789"/>
          </a:xfrm>
        </p:spPr>
        <p:txBody>
          <a:bodyPr anchor="t"/>
          <a:lstStyle>
            <a:lvl1pPr algn="ctr">
              <a:defRPr/>
            </a:lvl1pPr>
          </a:lstStyle>
          <a:p>
            <a:fld id="{6D22F896-40B5-4ADD-8801-0D06FADFA09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15" name="Picture 14"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6" name="Picture 15"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7" name="Rectangle 16"/>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 name="Rectangle 17"/>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2DE42F4-6EEF-4EF7-8ED4-2208F0F89A08}" type="datetimeFigureOut">
              <a:rPr lang="en-US" dirty="0"/>
              <a:t>2/12/2021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086907"/>
            <a:ext cx="10437812" cy="321164"/>
          </a:xfrm>
          <a:prstGeom prst="rect">
            <a:avLst/>
          </a:prstGeom>
        </p:spPr>
      </p:pic>
      <p:pic>
        <p:nvPicPr>
          <p:cNvPr id="8" name="Picture 7"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4" y="4087901"/>
            <a:ext cx="1602997" cy="144270"/>
          </a:xfrm>
          <a:prstGeom prst="rect">
            <a:avLst/>
          </a:prstGeom>
        </p:spPr>
      </p:pic>
      <p:sp>
        <p:nvSpPr>
          <p:cNvPr id="9" name="Rectangle 8"/>
          <p:cNvSpPr/>
          <p:nvPr/>
        </p:nvSpPr>
        <p:spPr bwMode="ltGray">
          <a:xfrm>
            <a:off x="-2" y="2726267"/>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10585825" y="2726267"/>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2" y="2869895"/>
            <a:ext cx="9613860" cy="1090788"/>
          </a:xfrm>
        </p:spPr>
        <p:txBody>
          <a:bodyPr anchor="ctr">
            <a:normAutofit/>
          </a:bodyPr>
          <a:lstStyle>
            <a:lvl1pPr algn="r">
              <a:defRPr sz="3600"/>
            </a:lvl1pPr>
          </a:lstStyle>
          <a:p>
            <a:r>
              <a:rPr lang="en-US" smtClean="0"/>
              <a:t>Click to edit Master title style</a:t>
            </a:r>
            <a:endParaRPr lang="en-US" dirty="0"/>
          </a:p>
        </p:txBody>
      </p:sp>
      <p:sp>
        <p:nvSpPr>
          <p:cNvPr id="3" name="Text Placeholder 2"/>
          <p:cNvSpPr>
            <a:spLocks noGrp="1"/>
          </p:cNvSpPr>
          <p:nvPr>
            <p:ph type="body" idx="1"/>
          </p:nvPr>
        </p:nvSpPr>
        <p:spPr>
          <a:xfrm>
            <a:off x="680322" y="4232171"/>
            <a:ext cx="9613860" cy="1704017"/>
          </a:xfrm>
        </p:spPr>
        <p:txBody>
          <a:bodyPr>
            <a:normAutofit/>
          </a:bodyPr>
          <a:lstStyle>
            <a:lvl1pPr marL="0" indent="0" algn="r">
              <a:buNone/>
              <a:defRPr sz="20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30578ACC-22D6-47C1-A373-4FD133E34F3C}" type="datetimeFigureOut">
              <a:rPr lang="en-US" dirty="0"/>
              <a:t>2/12/2021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10729455" y="2869895"/>
            <a:ext cx="1154151" cy="1090789"/>
          </a:xfrm>
        </p:spPr>
        <p:txBody>
          <a:bodyPr/>
          <a:lstStyle/>
          <a:p>
            <a:fld id="{6D22F896-40B5-4ADD-8801-0D06FADFA095}" type="slidenum">
              <a:rPr lang="en-US" dirty="0"/>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0" name="Rectangle 9"/>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80320" y="2336873"/>
            <a:ext cx="4698358" cy="3599316"/>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594123" y="2336873"/>
            <a:ext cx="4700058" cy="3599316"/>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4E5A6C69-6797-4E8A-BF37-F2C3751466E9}" type="datetimeFigureOut">
              <a:rPr lang="en-US" dirty="0"/>
              <a:t>2/12/2021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0" name="Picture 9"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1" name="Picture 10"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2" name="Rectangle 11"/>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Rectangle 12"/>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19" y="753229"/>
            <a:ext cx="9613863" cy="1080937"/>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906350" y="2336873"/>
            <a:ext cx="4472327" cy="69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680322" y="3030008"/>
            <a:ext cx="4698355" cy="2906179"/>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820154" y="2336873"/>
            <a:ext cx="4474028" cy="69207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5594123" y="3030008"/>
            <a:ext cx="4700059" cy="2906179"/>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D82014A1-A632-4878-A0D3-F52BA7563730}" type="datetimeFigureOut">
              <a:rPr lang="en-US" dirty="0"/>
              <a:t>2/12/2021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6" name="Picture 5"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7" name="Picture 6"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8" name="Rectangle 7"/>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CE99F462-093F-4566-844B-4C71F2739DA5}" type="datetimeFigureOut">
              <a:rPr lang="en-US" dirty="0"/>
              <a:t>2/12/2021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descr="HD-ShadowShor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6" name="Rectangle 5"/>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Date Placeholder 1"/>
          <p:cNvSpPr>
            <a:spLocks noGrp="1"/>
          </p:cNvSpPr>
          <p:nvPr>
            <p:ph type="dt" sz="half" idx="10"/>
          </p:nvPr>
        </p:nvSpPr>
        <p:spPr/>
        <p:txBody>
          <a:bodyPr/>
          <a:lstStyle/>
          <a:p>
            <a:fld id="{3D24A7AC-904D-4781-85BA-7D10C17ED021}" type="datetimeFigureOut">
              <a:rPr lang="en-US" dirty="0"/>
              <a:t>2/12/2021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0" name="Rectangle 9"/>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1" y="753227"/>
            <a:ext cx="9613859" cy="1080940"/>
          </a:xfrm>
        </p:spPr>
        <p:txBody>
          <a:bodyPr anchor="ctr">
            <a:normAutofit/>
          </a:bodyPr>
          <a:lstStyle>
            <a:lvl1pPr>
              <a:defRPr sz="3600"/>
            </a:lvl1pPr>
          </a:lstStyle>
          <a:p>
            <a:r>
              <a:rPr lang="en-US" smtClean="0"/>
              <a:t>Click to edit Master title style</a:t>
            </a:r>
            <a:endParaRPr lang="en-US" dirty="0"/>
          </a:p>
        </p:txBody>
      </p:sp>
      <p:sp>
        <p:nvSpPr>
          <p:cNvPr id="3" name="Content Placeholder 2"/>
          <p:cNvSpPr>
            <a:spLocks noGrp="1"/>
          </p:cNvSpPr>
          <p:nvPr>
            <p:ph idx="1"/>
          </p:nvPr>
        </p:nvSpPr>
        <p:spPr>
          <a:xfrm>
            <a:off x="4685846" y="2336873"/>
            <a:ext cx="5608336" cy="3599313"/>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80322" y="2336872"/>
            <a:ext cx="3790078" cy="3599317"/>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E331444B-B92B-4E27-8C94-BB93EAF5CB18}" type="datetimeFigureOut">
              <a:rPr lang="en-US" dirty="0"/>
              <a:t>2/12/2021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0" name="Rectangle 9"/>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3" y="753228"/>
            <a:ext cx="9613857" cy="1080938"/>
          </a:xfrm>
        </p:spPr>
        <p:txBody>
          <a:bodyPr anchor="ctr">
            <a:normAutofit/>
          </a:bodyPr>
          <a:lstStyle>
            <a:lvl1pPr>
              <a:defRPr sz="36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4868333" y="2336874"/>
            <a:ext cx="5425849" cy="3599312"/>
          </a:xfrm>
          <a:noFill/>
          <a:ln>
            <a:noFill/>
          </a:ln>
          <a:effectLst>
            <a:outerShdw blurRad="76200" dist="63500" dir="5040000" algn="tl" rotWithShape="0">
              <a:srgbClr val="000000">
                <a:alpha val="41000"/>
              </a:srgb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0323" y="2336873"/>
            <a:ext cx="3876256" cy="3599315"/>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363EFA5E-FA76-400D-B3DC-F0BA90E6D107}" type="datetimeFigureOut">
              <a:rPr lang="en-US" dirty="0"/>
              <a:t>2/12/2021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7" name="Picture 6" descr="hashOverlay-FullResolve.png"/>
          <p:cNvPicPr>
            <a:picLocks noChangeAspect="1"/>
          </p:cNvPicPr>
          <p:nvPr/>
        </p:nvPicPr>
        <p:blipFill>
          <a:blip r:embed="rId19">
            <a:alphaModFix amt="10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Placeholder 1"/>
          <p:cNvSpPr>
            <a:spLocks noGrp="1"/>
          </p:cNvSpPr>
          <p:nvPr>
            <p:ph type="title"/>
          </p:nvPr>
        </p:nvSpPr>
        <p:spPr>
          <a:xfrm>
            <a:off x="680321" y="753228"/>
            <a:ext cx="9613861" cy="1080938"/>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80321" y="2336873"/>
            <a:ext cx="9613861" cy="3599316"/>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550981" y="5936187"/>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9D6E9DEC-419B-4CC5-A080-3B06BD5A8291}" type="datetimeFigureOut">
              <a:rPr lang="en-US" dirty="0"/>
              <a:t>2/12/2021</a:t>
            </a:fld>
            <a:endParaRPr lang="en-US" dirty="0"/>
          </a:p>
        </p:txBody>
      </p:sp>
      <p:sp>
        <p:nvSpPr>
          <p:cNvPr id="5" name="Footer Placeholder 4"/>
          <p:cNvSpPr>
            <a:spLocks noGrp="1"/>
          </p:cNvSpPr>
          <p:nvPr>
            <p:ph type="ftr" sz="quarter" idx="3"/>
          </p:nvPr>
        </p:nvSpPr>
        <p:spPr>
          <a:xfrm>
            <a:off x="680321" y="5936188"/>
            <a:ext cx="6870660" cy="365125"/>
          </a:xfrm>
          <a:prstGeom prst="rect">
            <a:avLst/>
          </a:prstGeom>
        </p:spPr>
        <p:txBody>
          <a:bodyPr vert="horz" lIns="91440" tIns="45720" rIns="91440" bIns="45720" rtlCol="0" anchor="ctr"/>
          <a:lstStyle>
            <a:lvl1pPr algn="l">
              <a:defRPr sz="105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10729455" y="753227"/>
            <a:ext cx="1154151" cy="1090789"/>
          </a:xfrm>
          <a:prstGeom prst="rect">
            <a:avLst/>
          </a:prstGeom>
        </p:spPr>
        <p:txBody>
          <a:bodyPr vert="horz" lIns="91440" tIns="45720" rIns="91440" bIns="45720" rtlCol="0" anchor="ctr"/>
          <a:lstStyle>
            <a:lvl1pPr algn="l">
              <a:defRPr sz="3600">
                <a:solidFill>
                  <a:schemeClr val="tx1">
                    <a:tint val="75000"/>
                  </a:schemeClr>
                </a:solidFill>
              </a:defRPr>
            </a:lvl1pPr>
          </a:lstStyle>
          <a:p>
            <a:fld id="{6D22F896-40B5-4ADD-8801-0D06FADFA095}"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6" r:id="rId12"/>
    <p:sldLayoutId id="2147483663" r:id="rId13"/>
    <p:sldLayoutId id="2147483667" r:id="rId14"/>
    <p:sldLayoutId id="2147483668" r:id="rId15"/>
    <p:sldLayoutId id="2147483658" r:id="rId16"/>
    <p:sldLayoutId id="2147483659" r:id="rId17"/>
  </p:sldLayoutIdLst>
  <p:hf sldNum="0" hdr="0" ftr="0" dt="0"/>
  <p:txStyles>
    <p:titleStyle>
      <a:lvl1pPr algn="l" defTabSz="914400" rtl="0" eaLnBrk="1" latinLnBrk="0" hangingPunct="1">
        <a:lnSpc>
          <a:spcPct val="90000"/>
        </a:lnSpc>
        <a:spcBef>
          <a:spcPct val="0"/>
        </a:spcBef>
        <a:buNone/>
        <a:defRPr sz="36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 Id="rId5" Type="http://schemas.openxmlformats.org/officeDocument/2006/relationships/image" Target="../media/image13.png"/><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lgn="ctr"/>
            <a:r>
              <a:rPr lang="en-GB" sz="3600" dirty="0" smtClean="0"/>
              <a:t>Creative Task</a:t>
            </a:r>
            <a:br>
              <a:rPr lang="en-GB" sz="3600" dirty="0" smtClean="0"/>
            </a:br>
            <a:endParaRPr lang="en-GB" sz="3600" dirty="0"/>
          </a:p>
        </p:txBody>
      </p:sp>
      <p:sp>
        <p:nvSpPr>
          <p:cNvPr id="3" name="Subtitle 2"/>
          <p:cNvSpPr>
            <a:spLocks noGrp="1"/>
          </p:cNvSpPr>
          <p:nvPr>
            <p:ph type="subTitle" idx="1"/>
          </p:nvPr>
        </p:nvSpPr>
        <p:spPr/>
        <p:txBody>
          <a:bodyPr>
            <a:normAutofit/>
          </a:bodyPr>
          <a:lstStyle/>
          <a:p>
            <a:pPr algn="ctr"/>
            <a:endParaRPr lang="en-GB" sz="4000" dirty="0"/>
          </a:p>
        </p:txBody>
      </p:sp>
    </p:spTree>
    <p:extLst>
      <p:ext uri="{BB962C8B-B14F-4D97-AF65-F5344CB8AC3E}">
        <p14:creationId xmlns:p14="http://schemas.microsoft.com/office/powerpoint/2010/main" val="132014851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dirty="0" smtClean="0"/>
              <a:t>Toilet Roll Crafts</a:t>
            </a:r>
            <a:endParaRPr lang="en-GB" dirty="0"/>
          </a:p>
        </p:txBody>
      </p:sp>
      <p:sp>
        <p:nvSpPr>
          <p:cNvPr id="3" name="Content Placeholder 2"/>
          <p:cNvSpPr>
            <a:spLocks noGrp="1"/>
          </p:cNvSpPr>
          <p:nvPr>
            <p:ph idx="1"/>
          </p:nvPr>
        </p:nvSpPr>
        <p:spPr/>
        <p:txBody>
          <a:bodyPr>
            <a:normAutofit/>
          </a:bodyPr>
          <a:lstStyle/>
          <a:p>
            <a:pPr algn="ctr"/>
            <a:r>
              <a:rPr lang="en-GB" sz="2800" dirty="0" smtClean="0"/>
              <a:t>Instead of throwing away your toilet rolls, I am going to show you fun and creative ways to turn a toilet roll into something useful or decorative.</a:t>
            </a:r>
          </a:p>
          <a:p>
            <a:pPr algn="ctr"/>
            <a:endParaRPr lang="en-GB" sz="2800" dirty="0" smtClean="0"/>
          </a:p>
          <a:p>
            <a:pPr algn="ctr"/>
            <a:endParaRPr lang="en-GB" sz="2800" dirty="0"/>
          </a:p>
        </p:txBody>
      </p:sp>
      <p:pic>
        <p:nvPicPr>
          <p:cNvPr id="7" name="Picture 6"/>
          <p:cNvPicPr>
            <a:picLocks noChangeAspect="1"/>
          </p:cNvPicPr>
          <p:nvPr/>
        </p:nvPicPr>
        <p:blipFill>
          <a:blip r:embed="rId2"/>
          <a:stretch>
            <a:fillRect/>
          </a:stretch>
        </p:blipFill>
        <p:spPr>
          <a:xfrm>
            <a:off x="379876" y="3901543"/>
            <a:ext cx="2000250" cy="2286000"/>
          </a:xfrm>
          <a:prstGeom prst="rect">
            <a:avLst/>
          </a:prstGeom>
        </p:spPr>
      </p:pic>
      <p:pic>
        <p:nvPicPr>
          <p:cNvPr id="9" name="Picture 8"/>
          <p:cNvPicPr>
            <a:picLocks noChangeAspect="1"/>
          </p:cNvPicPr>
          <p:nvPr/>
        </p:nvPicPr>
        <p:blipFill>
          <a:blip r:embed="rId3"/>
          <a:stretch>
            <a:fillRect/>
          </a:stretch>
        </p:blipFill>
        <p:spPr>
          <a:xfrm>
            <a:off x="2680571" y="3881949"/>
            <a:ext cx="1743075" cy="2619375"/>
          </a:xfrm>
          <a:prstGeom prst="rect">
            <a:avLst/>
          </a:prstGeom>
        </p:spPr>
      </p:pic>
      <p:pic>
        <p:nvPicPr>
          <p:cNvPr id="10" name="Picture 9"/>
          <p:cNvPicPr>
            <a:picLocks noChangeAspect="1"/>
          </p:cNvPicPr>
          <p:nvPr/>
        </p:nvPicPr>
        <p:blipFill>
          <a:blip r:embed="rId4"/>
          <a:stretch>
            <a:fillRect/>
          </a:stretch>
        </p:blipFill>
        <p:spPr>
          <a:xfrm>
            <a:off x="4615713" y="3921138"/>
            <a:ext cx="1743075" cy="2619375"/>
          </a:xfrm>
          <a:prstGeom prst="rect">
            <a:avLst/>
          </a:prstGeom>
        </p:spPr>
      </p:pic>
      <p:pic>
        <p:nvPicPr>
          <p:cNvPr id="11" name="Picture 10"/>
          <p:cNvPicPr>
            <a:picLocks noChangeAspect="1"/>
          </p:cNvPicPr>
          <p:nvPr/>
        </p:nvPicPr>
        <p:blipFill>
          <a:blip r:embed="rId5"/>
          <a:stretch>
            <a:fillRect/>
          </a:stretch>
        </p:blipFill>
        <p:spPr>
          <a:xfrm>
            <a:off x="6550855" y="4136531"/>
            <a:ext cx="2857500" cy="1600200"/>
          </a:xfrm>
          <a:prstGeom prst="rect">
            <a:avLst/>
          </a:prstGeom>
        </p:spPr>
      </p:pic>
      <p:pic>
        <p:nvPicPr>
          <p:cNvPr id="12" name="Picture 11"/>
          <p:cNvPicPr>
            <a:picLocks noChangeAspect="1"/>
          </p:cNvPicPr>
          <p:nvPr/>
        </p:nvPicPr>
        <p:blipFill>
          <a:blip r:embed="rId6"/>
          <a:stretch>
            <a:fillRect/>
          </a:stretch>
        </p:blipFill>
        <p:spPr>
          <a:xfrm>
            <a:off x="9694514" y="3881949"/>
            <a:ext cx="1800225" cy="2543175"/>
          </a:xfrm>
          <a:prstGeom prst="rect">
            <a:avLst/>
          </a:prstGeom>
        </p:spPr>
      </p:pic>
    </p:spTree>
    <p:extLst>
      <p:ext uri="{BB962C8B-B14F-4D97-AF65-F5344CB8AC3E}">
        <p14:creationId xmlns:p14="http://schemas.microsoft.com/office/powerpoint/2010/main" val="250012331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306286" y="1058091"/>
            <a:ext cx="9300754" cy="4401205"/>
          </a:xfrm>
          <a:prstGeom prst="rect">
            <a:avLst/>
          </a:prstGeom>
          <a:noFill/>
        </p:spPr>
        <p:txBody>
          <a:bodyPr wrap="square" rtlCol="0">
            <a:spAutoFit/>
          </a:bodyPr>
          <a:lstStyle/>
          <a:p>
            <a:r>
              <a:rPr lang="en-GB" sz="2800" dirty="0" smtClean="0"/>
              <a:t>For this activity you will need to save all your toilet rolls. Glue, paint, coloured paper, felt tips, coloured pencils, crayons, cellulose tape, coloured wool, glitter and any other craft materials will be required to make you toilet roll.</a:t>
            </a:r>
          </a:p>
          <a:p>
            <a:r>
              <a:rPr lang="en-GB" sz="2800" dirty="0" smtClean="0"/>
              <a:t>Make sure you cover the surface of the area you are working in and collect all the resources you need.</a:t>
            </a:r>
          </a:p>
          <a:p>
            <a:r>
              <a:rPr lang="en-GB" sz="2800" dirty="0" smtClean="0"/>
              <a:t>Have your favourite tunes playing while you do this activity its always more fun when you can sing along to something you like too.</a:t>
            </a:r>
            <a:endParaRPr lang="en-GB" sz="2800" dirty="0"/>
          </a:p>
        </p:txBody>
      </p:sp>
    </p:spTree>
    <p:extLst>
      <p:ext uri="{BB962C8B-B14F-4D97-AF65-F5344CB8AC3E}">
        <p14:creationId xmlns:p14="http://schemas.microsoft.com/office/powerpoint/2010/main" val="94726130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3280" y="1384663"/>
            <a:ext cx="7341326" cy="2862322"/>
          </a:xfrm>
          <a:prstGeom prst="rect">
            <a:avLst/>
          </a:prstGeom>
          <a:noFill/>
        </p:spPr>
        <p:txBody>
          <a:bodyPr wrap="square" rtlCol="0">
            <a:spAutoFit/>
          </a:bodyPr>
          <a:lstStyle/>
          <a:p>
            <a:r>
              <a:rPr lang="en-GB" dirty="0" smtClean="0"/>
              <a:t> To make a butterfly you will need: a toilet roll, paint, paper, old buttons, felt tips and pipe cleaners. If you don’t have any of the equipment then improvise and see if you can find something else that will work.</a:t>
            </a:r>
          </a:p>
          <a:p>
            <a:r>
              <a:rPr lang="en-GB" dirty="0" smtClean="0"/>
              <a:t>Once you have all the resources ready you can start. First paint or colour in your toilet roll. Next cut out the wings. There are many different shape wings for butterflies so don’t worry of it doesn’t look like the picture. Stick your wings to the toilet roll and add buttons for patterns or draw a pattern. Add a face and antennae and your butterfly is complete.</a:t>
            </a:r>
            <a:endParaRPr lang="en-GB" dirty="0"/>
          </a:p>
        </p:txBody>
      </p:sp>
      <p:pic>
        <p:nvPicPr>
          <p:cNvPr id="3" name="Picture 2"/>
          <p:cNvPicPr>
            <a:picLocks noChangeAspect="1"/>
          </p:cNvPicPr>
          <p:nvPr/>
        </p:nvPicPr>
        <p:blipFill>
          <a:blip r:embed="rId2"/>
          <a:stretch>
            <a:fillRect/>
          </a:stretch>
        </p:blipFill>
        <p:spPr>
          <a:xfrm>
            <a:off x="1203144" y="1606732"/>
            <a:ext cx="2000250" cy="2286000"/>
          </a:xfrm>
          <a:prstGeom prst="rect">
            <a:avLst/>
          </a:prstGeom>
        </p:spPr>
      </p:pic>
    </p:spTree>
    <p:extLst>
      <p:ext uri="{BB962C8B-B14F-4D97-AF65-F5344CB8AC3E}">
        <p14:creationId xmlns:p14="http://schemas.microsoft.com/office/powerpoint/2010/main" val="254873771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143374" y="857250"/>
            <a:ext cx="6543675" cy="2585323"/>
          </a:xfrm>
          <a:prstGeom prst="rect">
            <a:avLst/>
          </a:prstGeom>
          <a:noFill/>
        </p:spPr>
        <p:txBody>
          <a:bodyPr wrap="square" rtlCol="0">
            <a:spAutoFit/>
          </a:bodyPr>
          <a:lstStyle/>
          <a:p>
            <a:r>
              <a:rPr lang="en-GB" dirty="0" smtClean="0"/>
              <a:t>To make the Easter chick toilet roll you will need a toilet roll, paper, paint and feathers. </a:t>
            </a:r>
          </a:p>
          <a:p>
            <a:r>
              <a:rPr lang="en-GB" dirty="0" smtClean="0"/>
              <a:t>First colour or paint your toilet roll. Cut out paper for the feet and beak, colour orange and stick on you toilet roll. </a:t>
            </a:r>
          </a:p>
          <a:p>
            <a:r>
              <a:rPr lang="en-GB" dirty="0" smtClean="0"/>
              <a:t>Draw the eyes on and stick feathers for wings and  crown. If you don’t have feathers maybe you could cut some paper to make it look like feathers.</a:t>
            </a:r>
          </a:p>
          <a:p>
            <a:r>
              <a:rPr lang="en-GB" dirty="0" smtClean="0"/>
              <a:t>Once you chick is compete fill with mini chocolate eggs and give to someone as a gift.</a:t>
            </a:r>
            <a:endParaRPr lang="en-GB" dirty="0"/>
          </a:p>
        </p:txBody>
      </p:sp>
      <p:pic>
        <p:nvPicPr>
          <p:cNvPr id="3" name="Picture 2"/>
          <p:cNvPicPr>
            <a:picLocks noChangeAspect="1"/>
          </p:cNvPicPr>
          <p:nvPr/>
        </p:nvPicPr>
        <p:blipFill>
          <a:blip r:embed="rId2"/>
          <a:stretch>
            <a:fillRect/>
          </a:stretch>
        </p:blipFill>
        <p:spPr>
          <a:xfrm>
            <a:off x="1200150" y="1162050"/>
            <a:ext cx="2857500" cy="1600200"/>
          </a:xfrm>
          <a:prstGeom prst="rect">
            <a:avLst/>
          </a:prstGeom>
        </p:spPr>
      </p:pic>
    </p:spTree>
    <p:extLst>
      <p:ext uri="{BB962C8B-B14F-4D97-AF65-F5344CB8AC3E}">
        <p14:creationId xmlns:p14="http://schemas.microsoft.com/office/powerpoint/2010/main" val="406554533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095625" y="752475"/>
            <a:ext cx="7267575" cy="4154984"/>
          </a:xfrm>
          <a:prstGeom prst="rect">
            <a:avLst/>
          </a:prstGeom>
          <a:noFill/>
        </p:spPr>
        <p:txBody>
          <a:bodyPr wrap="square" rtlCol="0">
            <a:spAutoFit/>
          </a:bodyPr>
          <a:lstStyle/>
          <a:p>
            <a:r>
              <a:rPr lang="en-GB" sz="2400" dirty="0" smtClean="0"/>
              <a:t>To make your unicorn you will need: a toilet roll, paint, paper, felt tip, coloured wool.</a:t>
            </a:r>
          </a:p>
          <a:p>
            <a:r>
              <a:rPr lang="en-GB" sz="2400" dirty="0" smtClean="0"/>
              <a:t>First, paint, colour or cover your toilet roll. Next draw some eyes closed or open the choice is yours. Collect as many different coloured strands of wool as you can. Cut 2 different lengths, 1 for the hair and 1 for the tail. Tie all the strands together and glue or staple ( if you can) to the toilet roll in the appropriate area. Make a small cone with your paper and </a:t>
            </a:r>
            <a:r>
              <a:rPr lang="en-GB" sz="2400" dirty="0" err="1" smtClean="0"/>
              <a:t>attatch</a:t>
            </a:r>
            <a:r>
              <a:rPr lang="en-GB" sz="2400" dirty="0" smtClean="0"/>
              <a:t> to the hair. Doesn’t she look pretty.</a:t>
            </a:r>
            <a:endParaRPr lang="en-GB" sz="2400" dirty="0"/>
          </a:p>
        </p:txBody>
      </p:sp>
      <p:pic>
        <p:nvPicPr>
          <p:cNvPr id="3" name="Picture 2"/>
          <p:cNvPicPr>
            <a:picLocks noChangeAspect="1"/>
          </p:cNvPicPr>
          <p:nvPr/>
        </p:nvPicPr>
        <p:blipFill>
          <a:blip r:embed="rId2"/>
          <a:stretch>
            <a:fillRect/>
          </a:stretch>
        </p:blipFill>
        <p:spPr>
          <a:xfrm>
            <a:off x="1209675" y="852487"/>
            <a:ext cx="1743075" cy="2619375"/>
          </a:xfrm>
          <a:prstGeom prst="rect">
            <a:avLst/>
          </a:prstGeom>
        </p:spPr>
      </p:pic>
    </p:spTree>
    <p:extLst>
      <p:ext uri="{BB962C8B-B14F-4D97-AF65-F5344CB8AC3E}">
        <p14:creationId xmlns:p14="http://schemas.microsoft.com/office/powerpoint/2010/main" val="29584450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252537" y="1004887"/>
            <a:ext cx="1743075" cy="2619375"/>
          </a:xfrm>
          <a:prstGeom prst="rect">
            <a:avLst/>
          </a:prstGeom>
        </p:spPr>
      </p:pic>
      <p:sp>
        <p:nvSpPr>
          <p:cNvPr id="3" name="TextBox 2"/>
          <p:cNvSpPr txBox="1"/>
          <p:nvPr/>
        </p:nvSpPr>
        <p:spPr>
          <a:xfrm>
            <a:off x="3371850" y="1114424"/>
            <a:ext cx="7067550" cy="3139321"/>
          </a:xfrm>
          <a:prstGeom prst="rect">
            <a:avLst/>
          </a:prstGeom>
          <a:noFill/>
        </p:spPr>
        <p:txBody>
          <a:bodyPr wrap="square" rtlCol="0">
            <a:spAutoFit/>
          </a:bodyPr>
          <a:lstStyle/>
          <a:p>
            <a:r>
              <a:rPr lang="en-GB" dirty="0" smtClean="0"/>
              <a:t>For your flower pot you will need: a toilet roll, felt tips, glue and paper.</a:t>
            </a:r>
          </a:p>
          <a:p>
            <a:r>
              <a:rPr lang="en-GB" dirty="0" smtClean="0"/>
              <a:t>First, cover the toilet roll with green paper, you can paint or colour if you don’t have green paper. Next make the leaves using 2 shades of green and stick to the toilet roll. </a:t>
            </a:r>
          </a:p>
          <a:p>
            <a:r>
              <a:rPr lang="en-GB" dirty="0" smtClean="0"/>
              <a:t>Cut out lots of different flowers shapes using coloured paper, paint or coloured in paper. Make 2 small cuts in the paper head so they fit onto the toilet roll.</a:t>
            </a:r>
          </a:p>
          <a:p>
            <a:r>
              <a:rPr lang="en-GB" dirty="0" smtClean="0"/>
              <a:t>Once you have finished your flower pot place them on the window sill. Bonus, they will never need watering.</a:t>
            </a:r>
          </a:p>
          <a:p>
            <a:endParaRPr lang="en-GB" dirty="0"/>
          </a:p>
        </p:txBody>
      </p:sp>
    </p:spTree>
    <p:extLst>
      <p:ext uri="{BB962C8B-B14F-4D97-AF65-F5344CB8AC3E}">
        <p14:creationId xmlns:p14="http://schemas.microsoft.com/office/powerpoint/2010/main" val="171701693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09600" y="704850"/>
            <a:ext cx="9305925" cy="2308324"/>
          </a:xfrm>
          <a:prstGeom prst="rect">
            <a:avLst/>
          </a:prstGeom>
          <a:noFill/>
        </p:spPr>
        <p:txBody>
          <a:bodyPr wrap="square" rtlCol="0">
            <a:spAutoFit/>
          </a:bodyPr>
          <a:lstStyle/>
          <a:p>
            <a:r>
              <a:rPr lang="en-GB" sz="2400" dirty="0" smtClean="0"/>
              <a:t>There are many other creative fun things to turn your toilet roll into. Maybe turn one into your favourite </a:t>
            </a:r>
            <a:r>
              <a:rPr lang="en-GB" sz="2400" dirty="0" err="1" smtClean="0"/>
              <a:t>t.v</a:t>
            </a:r>
            <a:r>
              <a:rPr lang="en-GB" sz="2400" dirty="0" smtClean="0"/>
              <a:t> or movie character, </a:t>
            </a:r>
            <a:r>
              <a:rPr lang="en-GB" sz="2400" dirty="0" err="1" smtClean="0"/>
              <a:t>ie</a:t>
            </a:r>
            <a:r>
              <a:rPr lang="en-GB" sz="2400" dirty="0" smtClean="0"/>
              <a:t>: minions, star wars or superheroes. You could also make your own desk tidy but you will need to have at least 4 toilet rolls for this. What ever you choose to do have fun and get everyone involved.</a:t>
            </a:r>
            <a:endParaRPr lang="en-GB" sz="2400" dirty="0"/>
          </a:p>
        </p:txBody>
      </p:sp>
      <p:pic>
        <p:nvPicPr>
          <p:cNvPr id="4" name="Picture 3"/>
          <p:cNvPicPr>
            <a:picLocks noChangeAspect="1"/>
          </p:cNvPicPr>
          <p:nvPr/>
        </p:nvPicPr>
        <p:blipFill>
          <a:blip r:embed="rId2"/>
          <a:stretch>
            <a:fillRect/>
          </a:stretch>
        </p:blipFill>
        <p:spPr>
          <a:xfrm>
            <a:off x="100012" y="3219450"/>
            <a:ext cx="1743075" cy="2281237"/>
          </a:xfrm>
          <a:prstGeom prst="rect">
            <a:avLst/>
          </a:prstGeom>
        </p:spPr>
      </p:pic>
      <p:pic>
        <p:nvPicPr>
          <p:cNvPr id="5" name="Picture 4"/>
          <p:cNvPicPr>
            <a:picLocks noChangeAspect="1"/>
          </p:cNvPicPr>
          <p:nvPr/>
        </p:nvPicPr>
        <p:blipFill>
          <a:blip r:embed="rId3"/>
          <a:stretch>
            <a:fillRect/>
          </a:stretch>
        </p:blipFill>
        <p:spPr>
          <a:xfrm>
            <a:off x="1995487" y="3406378"/>
            <a:ext cx="1909763" cy="1907380"/>
          </a:xfrm>
          <a:prstGeom prst="rect">
            <a:avLst/>
          </a:prstGeom>
        </p:spPr>
      </p:pic>
      <p:pic>
        <p:nvPicPr>
          <p:cNvPr id="6" name="Picture 5"/>
          <p:cNvPicPr>
            <a:picLocks noChangeAspect="1"/>
          </p:cNvPicPr>
          <p:nvPr/>
        </p:nvPicPr>
        <p:blipFill>
          <a:blip r:embed="rId4"/>
          <a:stretch>
            <a:fillRect/>
          </a:stretch>
        </p:blipFill>
        <p:spPr>
          <a:xfrm>
            <a:off x="4124325" y="3574255"/>
            <a:ext cx="2619375" cy="1571625"/>
          </a:xfrm>
          <a:prstGeom prst="rect">
            <a:avLst/>
          </a:prstGeom>
        </p:spPr>
      </p:pic>
      <p:pic>
        <p:nvPicPr>
          <p:cNvPr id="7" name="Picture 6"/>
          <p:cNvPicPr>
            <a:picLocks noChangeAspect="1"/>
          </p:cNvPicPr>
          <p:nvPr/>
        </p:nvPicPr>
        <p:blipFill>
          <a:blip r:embed="rId5"/>
          <a:stretch>
            <a:fillRect/>
          </a:stretch>
        </p:blipFill>
        <p:spPr>
          <a:xfrm>
            <a:off x="6962775" y="3219450"/>
            <a:ext cx="2619375" cy="1743075"/>
          </a:xfrm>
          <a:prstGeom prst="rect">
            <a:avLst/>
          </a:prstGeom>
        </p:spPr>
      </p:pic>
    </p:spTree>
    <p:extLst>
      <p:ext uri="{BB962C8B-B14F-4D97-AF65-F5344CB8AC3E}">
        <p14:creationId xmlns:p14="http://schemas.microsoft.com/office/powerpoint/2010/main" val="3214439190"/>
      </p:ext>
    </p:extLst>
  </p:cSld>
  <p:clrMapOvr>
    <a:masterClrMapping/>
  </p:clrMapOvr>
  <p:timing>
    <p:tnLst>
      <p:par>
        <p:cTn id="1" dur="indefinite" restart="never" nodeType="tmRoot"/>
      </p:par>
    </p:tnLst>
  </p:timing>
</p:sld>
</file>

<file path=ppt/theme/theme1.xml><?xml version="1.0" encoding="utf-8"?>
<a:theme xmlns:a="http://schemas.openxmlformats.org/drawingml/2006/main" name="Berlin">
  <a:themeElements>
    <a:clrScheme name="Berlin">
      <a:dk1>
        <a:sysClr val="windowText" lastClr="000000"/>
      </a:dk1>
      <a:lt1>
        <a:sysClr val="window" lastClr="FFFFFF"/>
      </a:lt1>
      <a:dk2>
        <a:srgbClr val="9D360E"/>
      </a:dk2>
      <a:lt2>
        <a:srgbClr val="E7E6E6"/>
      </a:lt2>
      <a:accent1>
        <a:srgbClr val="F09415"/>
      </a:accent1>
      <a:accent2>
        <a:srgbClr val="C1B56B"/>
      </a:accent2>
      <a:accent3>
        <a:srgbClr val="4BAF73"/>
      </a:accent3>
      <a:accent4>
        <a:srgbClr val="5AA6C0"/>
      </a:accent4>
      <a:accent5>
        <a:srgbClr val="D17DF9"/>
      </a:accent5>
      <a:accent6>
        <a:srgbClr val="FA7E5C"/>
      </a:accent6>
      <a:hlink>
        <a:srgbClr val="FFAE3E"/>
      </a:hlink>
      <a:folHlink>
        <a:srgbClr val="FCC77E"/>
      </a:folHlink>
    </a:clrScheme>
    <a:fontScheme name="Berlin">
      <a:majorFont>
        <a:latin typeface="Trebuchet MS" panose="020B0603020202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rebuchet MS" panose="020B0603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erlin">
      <a:fillStyleLst>
        <a:solidFill>
          <a:schemeClr val="phClr"/>
        </a:solidFill>
        <a:gradFill rotWithShape="1">
          <a:gsLst>
            <a:gs pos="0">
              <a:schemeClr val="phClr">
                <a:tint val="60000"/>
                <a:satMod val="100000"/>
                <a:lumMod val="110000"/>
              </a:schemeClr>
            </a:gs>
            <a:gs pos="100000">
              <a:schemeClr val="phClr">
                <a:tint val="70000"/>
                <a:satMod val="100000"/>
                <a:lumMod val="100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6000"/>
                <a:shade val="100000"/>
                <a:hueMod val="270000"/>
                <a:satMod val="200000"/>
                <a:lumMod val="128000"/>
              </a:schemeClr>
            </a:gs>
            <a:gs pos="50000">
              <a:schemeClr val="phClr">
                <a:shade val="100000"/>
                <a:hueMod val="100000"/>
                <a:satMod val="110000"/>
                <a:lumMod val="130000"/>
              </a:schemeClr>
            </a:gs>
            <a:gs pos="100000">
              <a:schemeClr val="phClr">
                <a:shade val="78000"/>
                <a:hueMod val="44000"/>
                <a:satMod val="200000"/>
                <a:lumMod val="69000"/>
              </a:schemeClr>
            </a:gs>
          </a:gsLst>
          <a:lin ang="2520000" scaled="0"/>
        </a:gradFill>
      </a:bgFillStyleLst>
    </a:fmtScheme>
  </a:themeElements>
  <a:objectDefaults/>
  <a:extraClrSchemeLst/>
  <a:extLst>
    <a:ext uri="{05A4C25C-085E-4340-85A3-A5531E510DB2}">
      <thm15:themeFamily xmlns:thm15="http://schemas.microsoft.com/office/thememl/2012/main" name="Berlin" id="{7B5DBA9E-B069-418E-9360-A61BDD0615A4}" vid="{C0CBE056-4EF4-4D92-969E-947779DA7AAA}"/>
    </a:ext>
  </a:extLst>
</a:theme>
</file>

<file path=docProps/app.xml><?xml version="1.0" encoding="utf-8"?>
<Properties xmlns="http://schemas.openxmlformats.org/officeDocument/2006/extended-properties" xmlns:vt="http://schemas.openxmlformats.org/officeDocument/2006/docPropsVTypes">
  <Template>TM04033917[[fn=Berlin]]</Template>
  <TotalTime>83</TotalTime>
  <Words>639</Words>
  <Application>Microsoft Office PowerPoint</Application>
  <PresentationFormat>Widescreen</PresentationFormat>
  <Paragraphs>19</Paragraphs>
  <Slides>8</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8</vt:i4>
      </vt:variant>
    </vt:vector>
  </HeadingPairs>
  <TitlesOfParts>
    <vt:vector size="11" baseType="lpstr">
      <vt:lpstr>Arial</vt:lpstr>
      <vt:lpstr>Trebuchet MS</vt:lpstr>
      <vt:lpstr>Berlin</vt:lpstr>
      <vt:lpstr>Creative Task </vt:lpstr>
      <vt:lpstr>Toilet Roll Crafts</vt:lpstr>
      <vt:lpstr>PowerPoint Presentation</vt:lpstr>
      <vt:lpstr>PowerPoint Presentation</vt:lpstr>
      <vt:lpstr>PowerPoint Presentation</vt:lpstr>
      <vt:lpstr>PowerPoint Presentation</vt:lpstr>
      <vt:lpstr>PowerPoint Presentation</vt:lpstr>
      <vt:lpstr>PowerPoint Presentation</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Friday 24th April 2020 13.15-3.00</dc:title>
  <dc:creator>Susan Leigh</dc:creator>
  <cp:lastModifiedBy>Jarad Dymock</cp:lastModifiedBy>
  <cp:revision>11</cp:revision>
  <dcterms:created xsi:type="dcterms:W3CDTF">2020-04-01T07:41:56Z</dcterms:created>
  <dcterms:modified xsi:type="dcterms:W3CDTF">2021-02-12T09:47:14Z</dcterms:modified>
</cp:coreProperties>
</file>