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298" r:id="rId13"/>
    <p:sldId id="311" r:id="rId14"/>
    <p:sldId id="299" r:id="rId15"/>
    <p:sldId id="300" r:id="rId16"/>
    <p:sldId id="306" r:id="rId17"/>
    <p:sldId id="307" r:id="rId18"/>
    <p:sldId id="304" r:id="rId19"/>
    <p:sldId id="308" r:id="rId20"/>
    <p:sldId id="309" r:id="rId21"/>
    <p:sldId id="314" r:id="rId22"/>
    <p:sldId id="31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40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76" y="66"/>
      </p:cViewPr>
      <p:guideLst>
        <p:guide orient="horz" pos="1162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6494C08-CE1F-4422-BEEE-0FA14B0C746F}"/>
    <pc:docChg chg="custSel modSld">
      <pc:chgData name="James Clegg" userId="c6df1435-7a36-4b38-be4d-16e68e91152f" providerId="ADAL" clId="{46494C08-CE1F-4422-BEEE-0FA14B0C746F}" dt="2021-01-07T14:30:25.843" v="12"/>
      <pc:docMkLst>
        <pc:docMk/>
      </pc:docMkLst>
      <pc:sldChg chg="modTransition">
        <pc:chgData name="James Clegg" userId="c6df1435-7a36-4b38-be4d-16e68e91152f" providerId="ADAL" clId="{46494C08-CE1F-4422-BEEE-0FA14B0C746F}" dt="2021-01-07T14:30:25.843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46494C08-CE1F-4422-BEEE-0FA14B0C746F}" dt="2021-01-07T14:30:25.843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4128357408" sldId="298"/>
        </pc:sldMkLst>
        <pc:picChg chg="del">
          <ac:chgData name="James Clegg" userId="c6df1435-7a36-4b38-be4d-16e68e91152f" providerId="ADAL" clId="{46494C08-CE1F-4422-BEEE-0FA14B0C746F}" dt="2021-01-07T14:29:51.256" v="0" actId="478"/>
          <ac:picMkLst>
            <pc:docMk/>
            <pc:sldMk cId="4128357408" sldId="29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46494C08-CE1F-4422-BEEE-0FA14B0C746F}" dt="2021-01-07T14:30:25.843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3939627984" sldId="300"/>
        </pc:sldMkLst>
        <pc:picChg chg="del">
          <ac:chgData name="James Clegg" userId="c6df1435-7a36-4b38-be4d-16e68e91152f" providerId="ADAL" clId="{46494C08-CE1F-4422-BEEE-0FA14B0C746F}" dt="2021-01-07T14:29:56.967" v="2" actId="478"/>
          <ac:picMkLst>
            <pc:docMk/>
            <pc:sldMk cId="3939627984" sldId="300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3782242679" sldId="301"/>
        </pc:sldMkLst>
        <pc:picChg chg="del">
          <ac:chgData name="James Clegg" userId="c6df1435-7a36-4b38-be4d-16e68e91152f" providerId="ADAL" clId="{46494C08-CE1F-4422-BEEE-0FA14B0C746F}" dt="2021-01-07T14:30:08.999" v="7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3195527484" sldId="304"/>
        </pc:sldMkLst>
        <pc:picChg chg="del">
          <ac:chgData name="James Clegg" userId="c6df1435-7a36-4b38-be4d-16e68e91152f" providerId="ADAL" clId="{46494C08-CE1F-4422-BEEE-0FA14B0C746F}" dt="2021-01-07T14:30:04.016" v="5" actId="478"/>
          <ac:picMkLst>
            <pc:docMk/>
            <pc:sldMk cId="3195527484" sldId="30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1445762592" sldId="306"/>
        </pc:sldMkLst>
        <pc:picChg chg="del">
          <ac:chgData name="James Clegg" userId="c6df1435-7a36-4b38-be4d-16e68e91152f" providerId="ADAL" clId="{46494C08-CE1F-4422-BEEE-0FA14B0C746F}" dt="2021-01-07T14:29:59.152" v="3" actId="478"/>
          <ac:picMkLst>
            <pc:docMk/>
            <pc:sldMk cId="1445762592" sldId="306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3117055130" sldId="307"/>
        </pc:sldMkLst>
        <pc:picChg chg="del">
          <ac:chgData name="James Clegg" userId="c6df1435-7a36-4b38-be4d-16e68e91152f" providerId="ADAL" clId="{46494C08-CE1F-4422-BEEE-0FA14B0C746F}" dt="2021-01-07T14:30:01.482" v="4" actId="478"/>
          <ac:picMkLst>
            <pc:docMk/>
            <pc:sldMk cId="3117055130" sldId="30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1677623838" sldId="308"/>
        </pc:sldMkLst>
        <pc:picChg chg="del">
          <ac:chgData name="James Clegg" userId="c6df1435-7a36-4b38-be4d-16e68e91152f" providerId="ADAL" clId="{46494C08-CE1F-4422-BEEE-0FA14B0C746F}" dt="2021-01-07T14:30:06.670" v="6" actId="478"/>
          <ac:picMkLst>
            <pc:docMk/>
            <pc:sldMk cId="1677623838" sldId="30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2659194411" sldId="309"/>
        </pc:sldMkLst>
        <pc:picChg chg="del">
          <ac:chgData name="James Clegg" userId="c6df1435-7a36-4b38-be4d-16e68e91152f" providerId="ADAL" clId="{46494C08-CE1F-4422-BEEE-0FA14B0C746F}" dt="2021-01-07T14:30:11.289" v="8" actId="478"/>
          <ac:picMkLst>
            <pc:docMk/>
            <pc:sldMk cId="2659194411" sldId="309"/>
            <ac:picMk id="5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1967012602" sldId="311"/>
        </pc:sldMkLst>
        <pc:picChg chg="del">
          <ac:chgData name="James Clegg" userId="c6df1435-7a36-4b38-be4d-16e68e91152f" providerId="ADAL" clId="{46494C08-CE1F-4422-BEEE-0FA14B0C746F}" dt="2021-01-07T14:29:54.593" v="1" actId="478"/>
          <ac:picMkLst>
            <pc:docMk/>
            <pc:sldMk cId="1967012602" sldId="311"/>
            <ac:picMk id="2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2878879120" sldId="312"/>
        </pc:sldMkLst>
        <pc:picChg chg="del">
          <ac:chgData name="James Clegg" userId="c6df1435-7a36-4b38-be4d-16e68e91152f" providerId="ADAL" clId="{46494C08-CE1F-4422-BEEE-0FA14B0C746F}" dt="2021-01-07T14:30:16.034" v="10" actId="478"/>
          <ac:picMkLst>
            <pc:docMk/>
            <pc:sldMk cId="2878879120" sldId="312"/>
            <ac:picMk id="2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4045198282" sldId="314"/>
        </pc:sldMkLst>
        <pc:picChg chg="del">
          <ac:chgData name="James Clegg" userId="c6df1435-7a36-4b38-be4d-16e68e91152f" providerId="ADAL" clId="{46494C08-CE1F-4422-BEEE-0FA14B0C746F}" dt="2021-01-07T14:30:13.722" v="9" actId="478"/>
          <ac:picMkLst>
            <pc:docMk/>
            <pc:sldMk cId="4045198282" sldId="314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6494C08-CE1F-4422-BEEE-0FA14B0C746F}" dt="2021-01-07T14:30:25.843" v="12"/>
        <pc:sldMkLst>
          <pc:docMk/>
          <pc:sldMk cId="1692632768" sldId="315"/>
        </pc:sldMkLst>
        <pc:picChg chg="del">
          <ac:chgData name="James Clegg" userId="c6df1435-7a36-4b38-be4d-16e68e91152f" providerId="ADAL" clId="{46494C08-CE1F-4422-BEEE-0FA14B0C746F}" dt="2021-01-07T14:30:18.970" v="11" actId="478"/>
          <ac:picMkLst>
            <pc:docMk/>
            <pc:sldMk cId="1692632768" sldId="315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969" y="2185308"/>
            <a:ext cx="6474513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3747" y="598227"/>
            <a:ext cx="176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776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4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58894" y="1288348"/>
            <a:ext cx="3119145" cy="2527524"/>
            <a:chOff x="4671511" y="249049"/>
            <a:chExt cx="3119145" cy="2527524"/>
          </a:xfrm>
        </p:grpSpPr>
        <p:sp>
          <p:nvSpPr>
            <p:cNvPr id="6" name="Oval 5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/>
            <p:cNvCxnSpPr>
              <a:stCxn id="6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6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2753124" y="1477442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776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8906" y="2936977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400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003232" y="3661460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48353" y="3692579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42080" y="4290063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30356" y="3097062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360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108056" y="3813860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141085" y="3844979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40616" y="4429677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90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36841" y="2973428"/>
            <a:ext cx="92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16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232477" y="3674246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65506" y="3705365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51671" y="4290063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473294" y="598227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194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232477" y="954222"/>
                <a:ext cx="30651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776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400 </a:t>
                </a:r>
                <a:r>
                  <a:rPr lang="en-GB" sz="28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GB" sz="2800" dirty="0">
                    <a:solidFill>
                      <a:prstClr val="black"/>
                    </a:solidFill>
                  </a:rPr>
                  <a:t>376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477" y="954222"/>
                <a:ext cx="3065138" cy="523220"/>
              </a:xfrm>
              <a:prstGeom prst="rect">
                <a:avLst/>
              </a:prstGeom>
              <a:blipFill>
                <a:blip r:embed="rId5"/>
                <a:stretch>
                  <a:fillRect l="-3976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7762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4" grpId="0"/>
      <p:bldP spid="25" grpId="0"/>
      <p:bldP spid="28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358" y="938624"/>
            <a:ext cx="176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638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3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4391" y="1657852"/>
            <a:ext cx="3119145" cy="2527524"/>
            <a:chOff x="4671511" y="249049"/>
            <a:chExt cx="3119145" cy="2527524"/>
          </a:xfrm>
        </p:grpSpPr>
        <p:sp>
          <p:nvSpPr>
            <p:cNvPr id="5" name="Oval 4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>
              <a:stCxn id="5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stCxn id="5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128621" y="1846946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638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4403" y="3306481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600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378729" y="4030964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23850" y="4062083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17577" y="4659567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02214" y="3499070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30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483553" y="4183364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19225" y="4214483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16113" y="4799181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36566" y="3329566"/>
            <a:ext cx="92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8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607974" y="4043750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641003" y="4074869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427168" y="4659567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 r 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050820" y="938624"/>
            <a:ext cx="17385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212 r 2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747220" y="1686959"/>
            <a:ext cx="3119145" cy="2527524"/>
            <a:chOff x="4671511" y="249049"/>
            <a:chExt cx="3119145" cy="2527524"/>
          </a:xfrm>
        </p:grpSpPr>
        <p:sp>
          <p:nvSpPr>
            <p:cNvPr id="27" name="Oval 26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0" name="Straight Connector 29"/>
            <p:cNvCxnSpPr>
              <a:stCxn id="27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27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941450" y="1876053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638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57232" y="3335588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600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191558" y="406007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136679" y="409119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830406" y="4688674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015043" y="3528177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36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6296382" y="421247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232054" y="424359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028942" y="4828288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49395" y="3358673"/>
            <a:ext cx="92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7420803" y="407285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453832" y="410397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239997" y="4688674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r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919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20" grpId="0"/>
      <p:bldP spid="21" grpId="0"/>
      <p:bldP spid="24" grpId="0"/>
      <p:bldP spid="25" grpId="0"/>
      <p:bldP spid="34" grpId="0"/>
      <p:bldP spid="35" grpId="0"/>
      <p:bldP spid="37" grpId="0"/>
      <p:bldP spid="38" grpId="0"/>
      <p:bldP spid="39" grpId="0"/>
      <p:bldP spid="41" grpId="0"/>
      <p:bldP spid="42" grpId="0"/>
      <p:bldP spid="43" grpId="0"/>
      <p:bldP spid="43" grpId="1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1811" y="1012128"/>
            <a:ext cx="2145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1) 708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7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07173" y="1865607"/>
            <a:ext cx="3119145" cy="2527524"/>
            <a:chOff x="4671511" y="249049"/>
            <a:chExt cx="3119145" cy="2527524"/>
          </a:xfrm>
        </p:grpSpPr>
        <p:sp>
          <p:nvSpPr>
            <p:cNvPr id="5" name="Oval 4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>
              <a:stCxn id="5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stCxn id="5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1901403" y="2054701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708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7185" y="3514236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700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151511" y="4238719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96632" y="4269838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7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0359" y="4867322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70733" y="3706825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0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256335" y="4391119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92007" y="4422238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7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82485" y="5014096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9348" y="3537321"/>
            <a:ext cx="92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8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380756" y="4251505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413785" y="4282624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199950" y="4867322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 r 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86963" y="1027517"/>
            <a:ext cx="17385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101 r 1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278" y="201948"/>
            <a:ext cx="747045" cy="74704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524122" y="3446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39417" y="1012128"/>
            <a:ext cx="2145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2) 865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4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4625531" y="1856186"/>
            <a:ext cx="3119145" cy="2527524"/>
            <a:chOff x="4671511" y="249049"/>
            <a:chExt cx="3119145" cy="2527524"/>
          </a:xfrm>
        </p:grpSpPr>
        <p:sp>
          <p:nvSpPr>
            <p:cNvPr id="51" name="Oval 50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Oval 51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Oval 52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4" name="Straight Connector 53"/>
            <p:cNvCxnSpPr>
              <a:stCxn id="51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51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5819761" y="2045280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865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735543" y="3504815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800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069869" y="422929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014990" y="426041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62" name="Rectangle 61"/>
          <p:cNvSpPr/>
          <p:nvPr/>
        </p:nvSpPr>
        <p:spPr>
          <a:xfrm>
            <a:off x="4708717" y="4857901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891607" y="3682974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40</a:t>
            </a:r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6174693" y="438169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110365" y="441281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951059" y="5026819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044603" y="3513246"/>
            <a:ext cx="92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25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7299114" y="4242084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332143" y="4273203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118308" y="4857901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 r 1</a:t>
            </a:r>
          </a:p>
        </p:txBody>
      </p:sp>
      <p:sp>
        <p:nvSpPr>
          <p:cNvPr id="71" name="Rectangle 70"/>
          <p:cNvSpPr/>
          <p:nvPr/>
        </p:nvSpPr>
        <p:spPr>
          <a:xfrm>
            <a:off x="6627168" y="1027517"/>
            <a:ext cx="17385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216 r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51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  <p:bldP spid="48" grpId="0"/>
      <p:bldP spid="48" grpId="1"/>
      <p:bldP spid="58" grpId="0"/>
      <p:bldP spid="59" grpId="0"/>
      <p:bldP spid="61" grpId="0"/>
      <p:bldP spid="62" grpId="0"/>
      <p:bldP spid="63" grpId="0"/>
      <p:bldP spid="65" grpId="0"/>
      <p:bldP spid="66" grpId="0"/>
      <p:bldP spid="67" grpId="0"/>
      <p:bldP spid="69" grpId="0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1213" y="408666"/>
            <a:ext cx="72335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Tom has £317</a:t>
            </a:r>
          </a:p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He gives each of his 5 grandchildren an equal amount of whole pounds.</a:t>
            </a:r>
          </a:p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How much money does Tom have left?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617" y="195702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79461" y="33839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3743" y="2294823"/>
            <a:ext cx="1991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317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5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8" name="Oval 7"/>
          <p:cNvSpPr/>
          <p:nvPr/>
        </p:nvSpPr>
        <p:spPr>
          <a:xfrm>
            <a:off x="3447830" y="2413069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373509" y="3850614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8254" y="3864828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>
            <a:stCxn id="8" idx="3"/>
          </p:cNvCxnSpPr>
          <p:nvPr/>
        </p:nvCxnSpPr>
        <p:spPr>
          <a:xfrm flipH="1">
            <a:off x="2994078" y="3193558"/>
            <a:ext cx="587663" cy="684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5"/>
          </p:cNvCxnSpPr>
          <p:nvPr/>
        </p:nvCxnSpPr>
        <p:spPr>
          <a:xfrm>
            <a:off x="4228319" y="3193558"/>
            <a:ext cx="637967" cy="72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447830" y="4026193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3905030" y="3327469"/>
            <a:ext cx="0" cy="68975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67739" y="2602163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317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83521" y="4061698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300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817847" y="478618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762968" y="481730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540027" y="5456024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41484" y="4254287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17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922671" y="493858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58343" y="496970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48821" y="5561558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 r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50967" y="2450138"/>
            <a:ext cx="1991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300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10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35495" y="245013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07738" y="3004006"/>
            <a:ext cx="1527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30 × 2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95812" y="3004006"/>
            <a:ext cx="780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299641" y="231089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63 r 2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741553" y="2363622"/>
            <a:ext cx="457259" cy="376357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6441808" y="1705319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£2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88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0" grpId="0" animBg="1"/>
      <p:bldP spid="15" grpId="0"/>
      <p:bldP spid="16" grpId="0"/>
      <p:bldP spid="16" grpId="1"/>
      <p:bldP spid="18" grpId="0"/>
      <p:bldP spid="19" grpId="0"/>
      <p:bldP spid="20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		84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85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83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		490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28719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		84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85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83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		490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728130" y="927244"/>
            <a:ext cx="2498576" cy="2448272"/>
            <a:chOff x="268171" y="249049"/>
            <a:chExt cx="2498576" cy="2448272"/>
          </a:xfrm>
        </p:grpSpPr>
        <p:sp>
          <p:nvSpPr>
            <p:cNvPr id="6" name="Oval 5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/>
            <p:cNvCxnSpPr>
              <a:stCxn id="6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6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744870" y="1143994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84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93880" y="2689451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60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126041" y="338718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69250" y="3360023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825115" y="4030255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97378" y="2693588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24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6736694" y="3375516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56691" y="341586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75712" y="4068243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73805" y="334776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28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08979" y="1635451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28 r 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118984" y="2883073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27 r 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320649" y="4183748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70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701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3747" y="1461827"/>
            <a:ext cx="176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609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3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200" y="2532245"/>
            <a:ext cx="414429" cy="40622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443356" y="146182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</a:t>
            </a:r>
          </a:p>
        </p:txBody>
      </p:sp>
      <p:pic>
        <p:nvPicPr>
          <p:cNvPr id="32" name="Picture 3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309" y="2424284"/>
            <a:ext cx="414429" cy="406222"/>
          </a:xfrm>
          <a:prstGeom prst="rect">
            <a:avLst/>
          </a:prstGeom>
        </p:spPr>
      </p:pic>
      <p:pic>
        <p:nvPicPr>
          <p:cNvPr id="34" name="Picture 3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897" y="2735356"/>
            <a:ext cx="414429" cy="406222"/>
          </a:xfrm>
          <a:prstGeom prst="rect">
            <a:avLst/>
          </a:prstGeom>
        </p:spPr>
      </p:pic>
      <p:pic>
        <p:nvPicPr>
          <p:cNvPr id="36" name="Picture 3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897" y="2097943"/>
            <a:ext cx="414429" cy="406222"/>
          </a:xfrm>
          <a:prstGeom prst="rect">
            <a:avLst/>
          </a:prstGeom>
        </p:spPr>
      </p:pic>
      <p:pic>
        <p:nvPicPr>
          <p:cNvPr id="37" name="Picture 3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812" y="2465545"/>
            <a:ext cx="414429" cy="406222"/>
          </a:xfrm>
          <a:prstGeom prst="rect">
            <a:avLst/>
          </a:prstGeom>
        </p:spPr>
      </p:pic>
      <p:pic>
        <p:nvPicPr>
          <p:cNvPr id="38" name="Picture 3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923" y="2691149"/>
            <a:ext cx="414429" cy="406222"/>
          </a:xfrm>
          <a:prstGeom prst="rect">
            <a:avLst/>
          </a:prstGeom>
        </p:spPr>
      </p:pic>
      <p:pic>
        <p:nvPicPr>
          <p:cNvPr id="39" name="Picture 3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609" y="3107360"/>
            <a:ext cx="414429" cy="406222"/>
          </a:xfrm>
          <a:prstGeom prst="rect">
            <a:avLst/>
          </a:prstGeom>
        </p:spPr>
      </p:pic>
      <p:pic>
        <p:nvPicPr>
          <p:cNvPr id="40" name="Picture 3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594" y="3077584"/>
            <a:ext cx="414429" cy="406222"/>
          </a:xfrm>
          <a:prstGeom prst="rect">
            <a:avLst/>
          </a:prstGeom>
        </p:spPr>
      </p:pic>
      <p:pic>
        <p:nvPicPr>
          <p:cNvPr id="41" name="Picture 4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592" y="2071308"/>
            <a:ext cx="414429" cy="4062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94" y="2155043"/>
            <a:ext cx="414000" cy="40380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54" y="2136709"/>
            <a:ext cx="414000" cy="40380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39" y="2637666"/>
            <a:ext cx="414000" cy="40380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51" y="3055858"/>
            <a:ext cx="414000" cy="40380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511" y="3037524"/>
            <a:ext cx="414000" cy="40380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25" y="2566877"/>
            <a:ext cx="414000" cy="403803"/>
          </a:xfrm>
          <a:prstGeom prst="rect">
            <a:avLst/>
          </a:prstGeom>
        </p:spPr>
      </p:pic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596822"/>
              </p:ext>
            </p:extLst>
          </p:nvPr>
        </p:nvGraphicFramePr>
        <p:xfrm>
          <a:off x="4051531" y="1644879"/>
          <a:ext cx="4072357" cy="2613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200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357957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35720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321701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2383452"/>
                  </a:ext>
                </a:extLst>
              </a:tr>
            </a:tbl>
          </a:graphicData>
        </a:graphic>
      </p:graphicFrame>
      <p:sp>
        <p:nvSpPr>
          <p:cNvPr id="52" name="Rounded Rectangle 51"/>
          <p:cNvSpPr/>
          <p:nvPr/>
        </p:nvSpPr>
        <p:spPr>
          <a:xfrm>
            <a:off x="5316039" y="1461827"/>
            <a:ext cx="1562100" cy="2983568"/>
          </a:xfrm>
          <a:prstGeom prst="round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/>
          <p:cNvSpPr/>
          <p:nvPr/>
        </p:nvSpPr>
        <p:spPr>
          <a:xfrm>
            <a:off x="2643455" y="146182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850524" y="146182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55112E-17 L 0.43073 0.0175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88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3243 0.0171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43906 0.0534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266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32066 0.0652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4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37101 0.0965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42" y="481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36562 0.0993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1" y="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0.43576 -0.02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88" y="-108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42587 0.0240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85" y="120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46667 0.0277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58455 0.067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19" y="338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38125 0.038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189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4658 0.0773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81" y="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55173 0.14005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87" y="699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222E-6 L 0.51927 0.0858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55" y="428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42239 0.08403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2" grpId="0" animBg="1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8159" y="368575"/>
            <a:ext cx="176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576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4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659" y="2071766"/>
            <a:ext cx="414429" cy="4062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25483" y="368575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144</a:t>
            </a:r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155" y="1165591"/>
            <a:ext cx="414429" cy="406222"/>
          </a:xfrm>
          <a:prstGeom prst="rect">
            <a:avLst/>
          </a:prstGeom>
        </p:spPr>
      </p:pic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031" y="1428094"/>
            <a:ext cx="414429" cy="406222"/>
          </a:xfrm>
          <a:prstGeom prst="rect">
            <a:avLst/>
          </a:prstGeom>
        </p:spPr>
      </p:pic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840" y="636403"/>
            <a:ext cx="414429" cy="406222"/>
          </a:xfrm>
          <a:prstGeom prst="rect">
            <a:avLst/>
          </a:prstGeom>
        </p:spPr>
      </p:pic>
      <p:pic>
        <p:nvPicPr>
          <p:cNvPr id="9" name="Picture 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302" y="896627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014" y="1720234"/>
            <a:ext cx="414429" cy="4062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38" y="896813"/>
            <a:ext cx="414000" cy="4038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498" y="878479"/>
            <a:ext cx="414000" cy="4038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3" y="1379436"/>
            <a:ext cx="414000" cy="40380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95" y="1797628"/>
            <a:ext cx="414000" cy="4038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12" y="1308647"/>
            <a:ext cx="414000" cy="403803"/>
          </a:xfrm>
          <a:prstGeom prst="rect">
            <a:avLst/>
          </a:prstGeom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438368"/>
              </p:ext>
            </p:extLst>
          </p:nvPr>
        </p:nvGraphicFramePr>
        <p:xfrm>
          <a:off x="4169725" y="551627"/>
          <a:ext cx="3765644" cy="3328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2525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357957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35162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321701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2383452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307420"/>
                  </a:ext>
                </a:extLst>
              </a:tr>
            </a:tbl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14" y="1454459"/>
            <a:ext cx="414000" cy="403803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711159" y="2570175"/>
            <a:ext cx="3119145" cy="2527524"/>
            <a:chOff x="4671511" y="249049"/>
            <a:chExt cx="3119145" cy="2527524"/>
          </a:xfrm>
        </p:grpSpPr>
        <p:sp>
          <p:nvSpPr>
            <p:cNvPr id="27" name="Oval 26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0" name="Straight Connector 29"/>
            <p:cNvCxnSpPr>
              <a:stCxn id="27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27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593" y="906073"/>
            <a:ext cx="414000" cy="40380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66" y="1343585"/>
            <a:ext cx="414000" cy="40380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260" y="1202802"/>
            <a:ext cx="414000" cy="40380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568" y="951145"/>
            <a:ext cx="414000" cy="40380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906" y="1917612"/>
            <a:ext cx="414000" cy="40380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111" y="1853052"/>
            <a:ext cx="414000" cy="403803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1905389" y="2759269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576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21171" y="4218804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400</a:t>
            </a: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1155497" y="494328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188526" y="497440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94345" y="557189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100</a:t>
            </a: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39" y="1780380"/>
            <a:ext cx="414000" cy="40380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80" y="1795008"/>
            <a:ext cx="414000" cy="403803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22" y="965383"/>
            <a:ext cx="414000" cy="40380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8" y="1298625"/>
            <a:ext cx="414000" cy="403803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62" y="1553059"/>
            <a:ext cx="414000" cy="403803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44" y="1511655"/>
            <a:ext cx="414000" cy="403803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98" y="1293425"/>
            <a:ext cx="414000" cy="403803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80" y="859610"/>
            <a:ext cx="414000" cy="403803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96" y="782828"/>
            <a:ext cx="414000" cy="403803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08" y="1147938"/>
            <a:ext cx="414000" cy="403803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1905389" y="4394869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160</a:t>
            </a:r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2260321" y="509568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293350" y="512680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92" name="Rectangle 91"/>
          <p:cNvSpPr/>
          <p:nvPr/>
        </p:nvSpPr>
        <p:spPr>
          <a:xfrm>
            <a:off x="1992881" y="5711504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pic>
        <p:nvPicPr>
          <p:cNvPr id="95" name="Picture 9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778" y="1287315"/>
            <a:ext cx="414429" cy="406222"/>
          </a:xfrm>
          <a:prstGeom prst="rect">
            <a:avLst/>
          </a:prstGeom>
        </p:spPr>
      </p:pic>
      <p:pic>
        <p:nvPicPr>
          <p:cNvPr id="96" name="Picture 9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207" y="1188008"/>
            <a:ext cx="414429" cy="406222"/>
          </a:xfrm>
          <a:prstGeom prst="rect">
            <a:avLst/>
          </a:prstGeom>
        </p:spPr>
      </p:pic>
      <p:pic>
        <p:nvPicPr>
          <p:cNvPr id="97" name="Picture 9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072" y="907512"/>
            <a:ext cx="414429" cy="406222"/>
          </a:xfrm>
          <a:prstGeom prst="rect">
            <a:avLst/>
          </a:prstGeom>
        </p:spPr>
      </p:pic>
      <p:pic>
        <p:nvPicPr>
          <p:cNvPr id="98" name="Picture 9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649" y="796588"/>
            <a:ext cx="414429" cy="406222"/>
          </a:xfrm>
          <a:prstGeom prst="rect">
            <a:avLst/>
          </a:prstGeom>
        </p:spPr>
      </p:pic>
      <p:pic>
        <p:nvPicPr>
          <p:cNvPr id="99" name="Picture 9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881" y="1164624"/>
            <a:ext cx="414429" cy="406222"/>
          </a:xfrm>
          <a:prstGeom prst="rect">
            <a:avLst/>
          </a:prstGeom>
        </p:spPr>
      </p:pic>
      <p:pic>
        <p:nvPicPr>
          <p:cNvPr id="100" name="Picture 9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367" y="2088849"/>
            <a:ext cx="414429" cy="406222"/>
          </a:xfrm>
          <a:prstGeom prst="rect">
            <a:avLst/>
          </a:prstGeom>
        </p:spPr>
      </p:pic>
      <p:pic>
        <p:nvPicPr>
          <p:cNvPr id="101" name="Picture 10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796" y="1989542"/>
            <a:ext cx="414429" cy="406222"/>
          </a:xfrm>
          <a:prstGeom prst="rect">
            <a:avLst/>
          </a:prstGeom>
        </p:spPr>
      </p:pic>
      <p:pic>
        <p:nvPicPr>
          <p:cNvPr id="102" name="Picture 10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661" y="1709046"/>
            <a:ext cx="414429" cy="406222"/>
          </a:xfrm>
          <a:prstGeom prst="rect">
            <a:avLst/>
          </a:prstGeom>
        </p:spPr>
      </p:pic>
      <p:pic>
        <p:nvPicPr>
          <p:cNvPr id="103" name="Picture 10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238" y="1598122"/>
            <a:ext cx="414429" cy="406222"/>
          </a:xfrm>
          <a:prstGeom prst="rect">
            <a:avLst/>
          </a:prstGeom>
        </p:spPr>
      </p:pic>
      <p:pic>
        <p:nvPicPr>
          <p:cNvPr id="104" name="Picture 10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470" y="1966158"/>
            <a:ext cx="414429" cy="406222"/>
          </a:xfrm>
          <a:prstGeom prst="rect">
            <a:avLst/>
          </a:prstGeom>
        </p:spPr>
      </p:pic>
      <p:sp>
        <p:nvSpPr>
          <p:cNvPr id="105" name="TextBox 104"/>
          <p:cNvSpPr txBox="1"/>
          <p:nvPr/>
        </p:nvSpPr>
        <p:spPr>
          <a:xfrm>
            <a:off x="3118467" y="4255255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16</a:t>
            </a:r>
          </a:p>
        </p:txBody>
      </p:sp>
      <p:cxnSp>
        <p:nvCxnSpPr>
          <p:cNvPr id="106" name="Straight Arrow Connector 105"/>
          <p:cNvCxnSpPr/>
          <p:nvPr/>
        </p:nvCxnSpPr>
        <p:spPr>
          <a:xfrm>
            <a:off x="3384742" y="4956073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3417771" y="4987192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3203936" y="557189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76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40312 0.249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124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0.3441 0.044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5" y="22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41181 0.279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0" y="139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35764 0.0865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2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35503 0.0136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67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41789 0.0145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85" y="71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37744 0.0071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72" y="34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38472 -0.0069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36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7556E-17 L 0.4934 0.0636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70" y="317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43836 0.0817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0" y="407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38871 0.016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81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29791 -0.016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96" y="-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0.44063 0.0939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31" y="469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56667 0.1710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854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55955 0.2423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69" y="1210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0.50973 0.2344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86" y="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60799 0.2453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9" y="1226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56823 0.3664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03" y="1831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61319 0.241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60" y="1208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51302 0.27569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42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52569 0.07338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85" y="3657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35035 0.05301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7" y="2639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42552 0.05926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7" y="296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39462 -0.02408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6302 0.11898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42" y="5949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0.46493 0.08588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47" y="4282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0.34723 0.0051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255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96296E-6 L 0.43646 -0.04907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23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0.50382 0.09606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4792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48212 0.06504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7" y="3241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55781 0.15162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7569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0.43073 0.12384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0.51216 0.31389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08" y="15694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56632 0.3662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6" y="1831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51597 0.29421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99" y="14699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56649 0.17361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6" y="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4" grpId="0"/>
      <p:bldP spid="75" grpId="0"/>
      <p:bldP spid="77" grpId="0"/>
      <p:bldP spid="78" grpId="0"/>
      <p:bldP spid="89" grpId="0"/>
      <p:bldP spid="91" grpId="0"/>
      <p:bldP spid="92" grpId="0"/>
      <p:bldP spid="105" grpId="0"/>
      <p:bldP spid="107" grpId="0"/>
      <p:bldP spid="1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2205" y="408152"/>
            <a:ext cx="176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115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5 </a:t>
            </a:r>
            <a:r>
              <a:rPr lang="en-GB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Cambria Math" panose="02040503050406030204" pitchFamily="18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5483" y="413630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23</a:t>
            </a:r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155" y="1165591"/>
            <a:ext cx="414429" cy="406222"/>
          </a:xfrm>
          <a:prstGeom prst="rect">
            <a:avLst/>
          </a:prstGeom>
        </p:spPr>
      </p:pic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031" y="1428094"/>
            <a:ext cx="414429" cy="406222"/>
          </a:xfrm>
          <a:prstGeom prst="rect">
            <a:avLst/>
          </a:prstGeom>
        </p:spPr>
      </p:pic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840" y="636403"/>
            <a:ext cx="414429" cy="406222"/>
          </a:xfrm>
          <a:prstGeom prst="rect">
            <a:avLst/>
          </a:prstGeom>
        </p:spPr>
      </p:pic>
      <p:pic>
        <p:nvPicPr>
          <p:cNvPr id="9" name="Picture 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302" y="896627"/>
            <a:ext cx="414429" cy="4062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12" y="1308647"/>
            <a:ext cx="414000" cy="403803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151237"/>
              </p:ext>
            </p:extLst>
          </p:nvPr>
        </p:nvGraphicFramePr>
        <p:xfrm>
          <a:off x="4169725" y="551627"/>
          <a:ext cx="3765644" cy="4043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2525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357957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35162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321701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2383452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307420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6953943"/>
                  </a:ext>
                </a:extLst>
              </a:tr>
            </a:tbl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92" y="1328293"/>
            <a:ext cx="414000" cy="403803"/>
          </a:xfrm>
          <a:prstGeom prst="rect">
            <a:avLst/>
          </a:prstGeom>
        </p:spPr>
      </p:pic>
      <p:pic>
        <p:nvPicPr>
          <p:cNvPr id="54" name="Picture 5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098" y="1723870"/>
            <a:ext cx="414429" cy="406222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12" y="1164861"/>
            <a:ext cx="414000" cy="40380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714" y="1164860"/>
            <a:ext cx="414000" cy="40380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74" y="818099"/>
            <a:ext cx="414000" cy="40380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0" y="1852262"/>
            <a:ext cx="414000" cy="40380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12" y="1852261"/>
            <a:ext cx="414000" cy="40380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072" y="1505500"/>
            <a:ext cx="414000" cy="40380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082" y="1869967"/>
            <a:ext cx="414000" cy="403803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42" y="1523206"/>
            <a:ext cx="414000" cy="40380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320" y="1194151"/>
            <a:ext cx="414000" cy="40380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80" y="847390"/>
            <a:ext cx="414000" cy="403803"/>
          </a:xfrm>
          <a:prstGeom prst="rect">
            <a:avLst/>
          </a:prstGeom>
        </p:spPr>
      </p:pic>
      <p:pic>
        <p:nvPicPr>
          <p:cNvPr id="75" name="Picture 7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373" y="1351024"/>
            <a:ext cx="414429" cy="406222"/>
          </a:xfrm>
          <a:prstGeom prst="rect">
            <a:avLst/>
          </a:prstGeom>
        </p:spPr>
      </p:pic>
      <p:pic>
        <p:nvPicPr>
          <p:cNvPr id="76" name="Picture 7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249" y="1613527"/>
            <a:ext cx="414429" cy="406222"/>
          </a:xfrm>
          <a:prstGeom prst="rect">
            <a:avLst/>
          </a:prstGeom>
        </p:spPr>
      </p:pic>
      <p:pic>
        <p:nvPicPr>
          <p:cNvPr id="77" name="Picture 7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058" y="821836"/>
            <a:ext cx="414429" cy="406222"/>
          </a:xfrm>
          <a:prstGeom prst="rect">
            <a:avLst/>
          </a:prstGeom>
        </p:spPr>
      </p:pic>
      <p:pic>
        <p:nvPicPr>
          <p:cNvPr id="78" name="Picture 7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520" y="1082060"/>
            <a:ext cx="414429" cy="406222"/>
          </a:xfrm>
          <a:prstGeom prst="rect">
            <a:avLst/>
          </a:prstGeom>
        </p:spPr>
      </p:pic>
      <p:pic>
        <p:nvPicPr>
          <p:cNvPr id="79" name="Picture 7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316" y="1909303"/>
            <a:ext cx="414429" cy="406222"/>
          </a:xfrm>
          <a:prstGeom prst="rect">
            <a:avLst/>
          </a:prstGeom>
        </p:spPr>
      </p:pic>
      <p:pic>
        <p:nvPicPr>
          <p:cNvPr id="80" name="Picture 7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021" y="1471212"/>
            <a:ext cx="414429" cy="406222"/>
          </a:xfrm>
          <a:prstGeom prst="rect">
            <a:avLst/>
          </a:prstGeom>
        </p:spPr>
      </p:pic>
      <p:pic>
        <p:nvPicPr>
          <p:cNvPr id="81" name="Picture 8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897" y="1733715"/>
            <a:ext cx="414429" cy="406222"/>
          </a:xfrm>
          <a:prstGeom prst="rect">
            <a:avLst/>
          </a:prstGeom>
        </p:spPr>
      </p:pic>
      <p:pic>
        <p:nvPicPr>
          <p:cNvPr id="82" name="Picture 8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706" y="942024"/>
            <a:ext cx="414429" cy="406222"/>
          </a:xfrm>
          <a:prstGeom prst="rect">
            <a:avLst/>
          </a:prstGeom>
        </p:spPr>
      </p:pic>
      <p:pic>
        <p:nvPicPr>
          <p:cNvPr id="83" name="Picture 8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168" y="1202248"/>
            <a:ext cx="414429" cy="406222"/>
          </a:xfrm>
          <a:prstGeom prst="rect">
            <a:avLst/>
          </a:prstGeom>
        </p:spPr>
      </p:pic>
      <p:pic>
        <p:nvPicPr>
          <p:cNvPr id="84" name="Picture 8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964" y="2029491"/>
            <a:ext cx="414429" cy="406222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>
          <a:xfrm>
            <a:off x="1044264" y="2516471"/>
            <a:ext cx="2498576" cy="2448272"/>
            <a:chOff x="268171" y="249049"/>
            <a:chExt cx="2498576" cy="2448272"/>
          </a:xfrm>
        </p:grpSpPr>
        <p:sp>
          <p:nvSpPr>
            <p:cNvPr id="87" name="Oval 86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0" name="Straight Connector 89"/>
            <p:cNvCxnSpPr>
              <a:stCxn id="87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87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1946746" y="2692981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115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135321" y="4238186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100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1442175" y="497640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385384" y="494925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96" name="Rectangle 95"/>
          <p:cNvSpPr/>
          <p:nvPr/>
        </p:nvSpPr>
        <p:spPr>
          <a:xfrm>
            <a:off x="1141249" y="5619482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2821133" y="4245933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15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3052828" y="4964743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3072825" y="500508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2891846" y="5619482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05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38803 -0.0175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2" y="-88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41181 0.0981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0" y="490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43576 0.0530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88" y="263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0.46788 0.0009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5" y="4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0.49774 0.1592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8" y="796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0.46493 0.1111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47" y="555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0.51493 0.2145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7" y="1071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54514 0.266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57" y="1333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51076 0.4194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8" y="2097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54218 0.470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1" y="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34705 0.071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44" y="356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43837 0.0333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0" y="166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42153 -0.0057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76" y="-30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0.46215 0.1539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8" y="768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0.42222 0.06412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3194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48148E-6 L 0.41806 0.02176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3" y="1088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57899 0.14584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41" y="729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0.53593 0.16528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88" y="826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0.57691 0.0851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425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77556E-17 L 0.55226 0.32569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4" y="16273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0.53369 0.20509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84" y="1025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0.54861 0.34629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1731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0.53316 0.3865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9" y="19329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58073 0.3307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8" y="16528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0.63698 0.40833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40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2" grpId="0"/>
      <p:bldP spid="93" grpId="0"/>
      <p:bldP spid="95" grpId="0"/>
      <p:bldP spid="96" grpId="0"/>
      <p:bldP spid="97" grpId="0"/>
      <p:bldP spid="99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Rectangle 5"/>
          <p:cNvSpPr/>
          <p:nvPr/>
        </p:nvSpPr>
        <p:spPr>
          <a:xfrm>
            <a:off x="911584" y="376617"/>
            <a:ext cx="28429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en-GB" sz="2600" dirty="0"/>
              <a:t>765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600" dirty="0"/>
              <a:t> 5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54436" y="1482865"/>
            <a:ext cx="28429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2)	201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600" dirty="0"/>
              <a:t> 3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186670"/>
              </p:ext>
            </p:extLst>
          </p:nvPr>
        </p:nvGraphicFramePr>
        <p:xfrm>
          <a:off x="4367620" y="1573893"/>
          <a:ext cx="3765644" cy="4043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2525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357957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35162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321701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2383452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9982708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7614349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770" y="2138392"/>
            <a:ext cx="414000" cy="4038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770" y="2827406"/>
            <a:ext cx="414000" cy="4038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70" y="3575630"/>
            <a:ext cx="414000" cy="40380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770" y="4323854"/>
            <a:ext cx="414000" cy="40380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208" y="4991615"/>
            <a:ext cx="414000" cy="40380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069" y="2018842"/>
            <a:ext cx="414000" cy="4038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41" y="2018841"/>
            <a:ext cx="414000" cy="40380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73" y="2346936"/>
            <a:ext cx="414000" cy="40380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92" y="2018840"/>
            <a:ext cx="414000" cy="40380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93" y="2340293"/>
            <a:ext cx="414000" cy="40380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92" y="2757382"/>
            <a:ext cx="414000" cy="40380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64" y="2757381"/>
            <a:ext cx="414000" cy="4038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296" y="3085476"/>
            <a:ext cx="414000" cy="40380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15" y="2757380"/>
            <a:ext cx="414000" cy="40380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516" y="3078833"/>
            <a:ext cx="414000" cy="40380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291" y="3456080"/>
            <a:ext cx="414000" cy="40380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63" y="3456079"/>
            <a:ext cx="414000" cy="40380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895" y="3784174"/>
            <a:ext cx="414000" cy="40380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714" y="3456078"/>
            <a:ext cx="414000" cy="40380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115" y="3777531"/>
            <a:ext cx="414000" cy="40380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890" y="4180945"/>
            <a:ext cx="414000" cy="40380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962" y="4180944"/>
            <a:ext cx="414000" cy="40380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494" y="4509039"/>
            <a:ext cx="414000" cy="40380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313" y="4180943"/>
            <a:ext cx="414000" cy="40380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714" y="4502396"/>
            <a:ext cx="414000" cy="40380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057" y="4893791"/>
            <a:ext cx="414000" cy="40380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129" y="4893790"/>
            <a:ext cx="414000" cy="40380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661" y="5221885"/>
            <a:ext cx="414000" cy="40380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480" y="4893789"/>
            <a:ext cx="414000" cy="40380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81" y="5215242"/>
            <a:ext cx="414000" cy="403803"/>
          </a:xfrm>
          <a:prstGeom prst="rect">
            <a:avLst/>
          </a:prstGeom>
        </p:spPr>
      </p:pic>
      <p:pic>
        <p:nvPicPr>
          <p:cNvPr id="47" name="Picture 4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9582" y="2090238"/>
            <a:ext cx="414429" cy="406222"/>
          </a:xfrm>
          <a:prstGeom prst="rect">
            <a:avLst/>
          </a:prstGeom>
        </p:spPr>
      </p:pic>
      <p:pic>
        <p:nvPicPr>
          <p:cNvPr id="48" name="Picture 4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0157" y="2090238"/>
            <a:ext cx="414429" cy="406222"/>
          </a:xfrm>
          <a:prstGeom prst="rect">
            <a:avLst/>
          </a:prstGeom>
        </p:spPr>
      </p:pic>
      <p:pic>
        <p:nvPicPr>
          <p:cNvPr id="49" name="Picture 4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5907" y="2365411"/>
            <a:ext cx="414429" cy="406222"/>
          </a:xfrm>
          <a:prstGeom prst="rect">
            <a:avLst/>
          </a:prstGeom>
        </p:spPr>
      </p:pic>
      <p:pic>
        <p:nvPicPr>
          <p:cNvPr id="50" name="Picture 4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3011" y="2754963"/>
            <a:ext cx="414429" cy="406222"/>
          </a:xfrm>
          <a:prstGeom prst="rect">
            <a:avLst/>
          </a:prstGeom>
        </p:spPr>
      </p:pic>
      <p:pic>
        <p:nvPicPr>
          <p:cNvPr id="51" name="Picture 5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3586" y="2754963"/>
            <a:ext cx="414429" cy="406222"/>
          </a:xfrm>
          <a:prstGeom prst="rect">
            <a:avLst/>
          </a:prstGeom>
        </p:spPr>
      </p:pic>
      <p:pic>
        <p:nvPicPr>
          <p:cNvPr id="52" name="Picture 5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9336" y="3030136"/>
            <a:ext cx="414429" cy="406222"/>
          </a:xfrm>
          <a:prstGeom prst="rect">
            <a:avLst/>
          </a:prstGeom>
        </p:spPr>
      </p:pic>
      <p:pic>
        <p:nvPicPr>
          <p:cNvPr id="53" name="Picture 5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5740" y="3489279"/>
            <a:ext cx="414429" cy="406222"/>
          </a:xfrm>
          <a:prstGeom prst="rect">
            <a:avLst/>
          </a:prstGeom>
        </p:spPr>
      </p:pic>
      <p:pic>
        <p:nvPicPr>
          <p:cNvPr id="54" name="Picture 5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6315" y="3489279"/>
            <a:ext cx="414429" cy="406222"/>
          </a:xfrm>
          <a:prstGeom prst="rect">
            <a:avLst/>
          </a:prstGeom>
        </p:spPr>
      </p:pic>
      <p:pic>
        <p:nvPicPr>
          <p:cNvPr id="55" name="Picture 5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2065" y="3764452"/>
            <a:ext cx="414429" cy="406222"/>
          </a:xfrm>
          <a:prstGeom prst="rect">
            <a:avLst/>
          </a:prstGeom>
        </p:spPr>
      </p:pic>
      <p:pic>
        <p:nvPicPr>
          <p:cNvPr id="56" name="Picture 5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274" y="4188105"/>
            <a:ext cx="414429" cy="406222"/>
          </a:xfrm>
          <a:prstGeom prst="rect">
            <a:avLst/>
          </a:prstGeom>
        </p:spPr>
      </p:pic>
      <p:pic>
        <p:nvPicPr>
          <p:cNvPr id="57" name="Picture 5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4849" y="4188105"/>
            <a:ext cx="414429" cy="406222"/>
          </a:xfrm>
          <a:prstGeom prst="rect">
            <a:avLst/>
          </a:prstGeom>
        </p:spPr>
      </p:pic>
      <p:pic>
        <p:nvPicPr>
          <p:cNvPr id="58" name="Picture 5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0599" y="4463278"/>
            <a:ext cx="414429" cy="406222"/>
          </a:xfrm>
          <a:prstGeom prst="rect">
            <a:avLst/>
          </a:prstGeom>
        </p:spPr>
      </p:pic>
      <p:pic>
        <p:nvPicPr>
          <p:cNvPr id="59" name="Picture 5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4938" y="4922421"/>
            <a:ext cx="414429" cy="406222"/>
          </a:xfrm>
          <a:prstGeom prst="rect">
            <a:avLst/>
          </a:prstGeom>
        </p:spPr>
      </p:pic>
      <p:pic>
        <p:nvPicPr>
          <p:cNvPr id="60" name="Picture 5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513" y="4922421"/>
            <a:ext cx="414429" cy="406222"/>
          </a:xfrm>
          <a:prstGeom prst="rect">
            <a:avLst/>
          </a:prstGeom>
        </p:spPr>
      </p:pic>
      <p:pic>
        <p:nvPicPr>
          <p:cNvPr id="61" name="Picture 6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1263" y="5197594"/>
            <a:ext cx="414429" cy="406222"/>
          </a:xfrm>
          <a:prstGeom prst="rect">
            <a:avLst/>
          </a:prstGeom>
        </p:spPr>
      </p:pic>
      <p:grpSp>
        <p:nvGrpSpPr>
          <p:cNvPr id="62" name="Group 61"/>
          <p:cNvGrpSpPr/>
          <p:nvPr/>
        </p:nvGrpSpPr>
        <p:grpSpPr>
          <a:xfrm>
            <a:off x="808179" y="2293635"/>
            <a:ext cx="3119145" cy="2527524"/>
            <a:chOff x="4671511" y="249049"/>
            <a:chExt cx="3119145" cy="2527524"/>
          </a:xfrm>
        </p:grpSpPr>
        <p:sp>
          <p:nvSpPr>
            <p:cNvPr id="63" name="Oval 62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Oval 64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6" name="Straight Connector 65"/>
            <p:cNvCxnSpPr>
              <a:stCxn id="63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63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67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69"/>
          <p:cNvSpPr txBox="1"/>
          <p:nvPr/>
        </p:nvSpPr>
        <p:spPr>
          <a:xfrm>
            <a:off x="2002409" y="2482729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765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18191" y="3942264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500</a:t>
            </a: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1252517" y="466674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1285546" y="469786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891365" y="529535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02409" y="4118329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250</a:t>
            </a: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2357341" y="481914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390370" y="485026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78" name="Rectangle 77"/>
          <p:cNvSpPr/>
          <p:nvPr/>
        </p:nvSpPr>
        <p:spPr>
          <a:xfrm>
            <a:off x="2089901" y="5434964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50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215487" y="3978715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15</a:t>
            </a: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3481762" y="4679533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514791" y="4710652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00956" y="529535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</a:t>
            </a:r>
          </a:p>
        </p:txBody>
      </p:sp>
      <p:sp>
        <p:nvSpPr>
          <p:cNvPr id="83" name="Rectangle 82"/>
          <p:cNvSpPr/>
          <p:nvPr/>
        </p:nvSpPr>
        <p:spPr>
          <a:xfrm>
            <a:off x="2854112" y="384049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153</a:t>
            </a:r>
          </a:p>
        </p:txBody>
      </p:sp>
      <p:graphicFrame>
        <p:nvGraphicFramePr>
          <p:cNvPr id="87" name="Table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706475"/>
              </p:ext>
            </p:extLst>
          </p:nvPr>
        </p:nvGraphicFramePr>
        <p:xfrm>
          <a:off x="4181877" y="1573435"/>
          <a:ext cx="3948560" cy="2613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2561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50404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591956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3217013"/>
                  </a:ext>
                </a:extLst>
              </a:tr>
              <a:tr h="71509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2383452"/>
                  </a:ext>
                </a:extLst>
              </a:tr>
            </a:tbl>
          </a:graphicData>
        </a:graphic>
      </p:graphicFrame>
      <p:pic>
        <p:nvPicPr>
          <p:cNvPr id="88" name="Picture 8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635" y="2054232"/>
            <a:ext cx="414000" cy="403803"/>
          </a:xfrm>
          <a:prstGeom prst="rect">
            <a:avLst/>
          </a:prstGeom>
        </p:spPr>
      </p:pic>
      <p:pic>
        <p:nvPicPr>
          <p:cNvPr id="89" name="Picture 8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6029" y="2039859"/>
            <a:ext cx="414429" cy="406222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635" y="2054233"/>
            <a:ext cx="414000" cy="403803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393" y="2054231"/>
            <a:ext cx="414000" cy="403803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590" y="2307051"/>
            <a:ext cx="414000" cy="403803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526" y="2352681"/>
            <a:ext cx="414000" cy="403803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151" y="2352681"/>
            <a:ext cx="414000" cy="403803"/>
          </a:xfrm>
          <a:prstGeom prst="rect">
            <a:avLst/>
          </a:prstGeom>
        </p:spPr>
      </p:pic>
      <p:pic>
        <p:nvPicPr>
          <p:cNvPr id="95" name="Picture 9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5643" y="2039859"/>
            <a:ext cx="414429" cy="406222"/>
          </a:xfrm>
          <a:prstGeom prst="rect">
            <a:avLst/>
          </a:prstGeom>
        </p:spPr>
      </p:pic>
      <p:pic>
        <p:nvPicPr>
          <p:cNvPr id="96" name="Picture 9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5257" y="2039859"/>
            <a:ext cx="414429" cy="406222"/>
          </a:xfrm>
          <a:prstGeom prst="rect">
            <a:avLst/>
          </a:prstGeom>
        </p:spPr>
      </p:pic>
      <p:pic>
        <p:nvPicPr>
          <p:cNvPr id="97" name="Picture 9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836" y="2352681"/>
            <a:ext cx="414429" cy="406222"/>
          </a:xfrm>
          <a:prstGeom prst="rect">
            <a:avLst/>
          </a:prstGeom>
        </p:spPr>
      </p:pic>
      <p:pic>
        <p:nvPicPr>
          <p:cNvPr id="98" name="Picture 9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6848" y="2053021"/>
            <a:ext cx="414429" cy="406222"/>
          </a:xfrm>
          <a:prstGeom prst="rect">
            <a:avLst/>
          </a:prstGeom>
        </p:spPr>
      </p:pic>
      <p:pic>
        <p:nvPicPr>
          <p:cNvPr id="99" name="Picture 9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2857" y="2352681"/>
            <a:ext cx="414429" cy="406222"/>
          </a:xfrm>
          <a:prstGeom prst="rect">
            <a:avLst/>
          </a:prstGeom>
        </p:spPr>
      </p:pic>
      <p:pic>
        <p:nvPicPr>
          <p:cNvPr id="100" name="Picture 9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0541" y="2348547"/>
            <a:ext cx="414429" cy="406222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80" y="2767610"/>
            <a:ext cx="414000" cy="403803"/>
          </a:xfrm>
          <a:prstGeom prst="rect">
            <a:avLst/>
          </a:prstGeom>
        </p:spPr>
      </p:pic>
      <p:pic>
        <p:nvPicPr>
          <p:cNvPr id="102" name="Picture 10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2774" y="2753237"/>
            <a:ext cx="414429" cy="406222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380" y="2767611"/>
            <a:ext cx="414000" cy="403803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138" y="2767609"/>
            <a:ext cx="414000" cy="403803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35" y="3020429"/>
            <a:ext cx="414000" cy="403803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271" y="3066059"/>
            <a:ext cx="414000" cy="403803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96" y="3066059"/>
            <a:ext cx="414000" cy="403803"/>
          </a:xfrm>
          <a:prstGeom prst="rect">
            <a:avLst/>
          </a:prstGeom>
        </p:spPr>
      </p:pic>
      <p:pic>
        <p:nvPicPr>
          <p:cNvPr id="108" name="Picture 10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2388" y="2753237"/>
            <a:ext cx="414429" cy="406222"/>
          </a:xfrm>
          <a:prstGeom prst="rect">
            <a:avLst/>
          </a:prstGeom>
        </p:spPr>
      </p:pic>
      <p:pic>
        <p:nvPicPr>
          <p:cNvPr id="109" name="Picture 10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2002" y="2753237"/>
            <a:ext cx="414429" cy="406222"/>
          </a:xfrm>
          <a:prstGeom prst="rect">
            <a:avLst/>
          </a:prstGeom>
        </p:spPr>
      </p:pic>
      <p:pic>
        <p:nvPicPr>
          <p:cNvPr id="110" name="Picture 10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581" y="3066059"/>
            <a:ext cx="414429" cy="406222"/>
          </a:xfrm>
          <a:prstGeom prst="rect">
            <a:avLst/>
          </a:prstGeom>
        </p:spPr>
      </p:pic>
      <p:pic>
        <p:nvPicPr>
          <p:cNvPr id="111" name="Picture 11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593" y="2766399"/>
            <a:ext cx="414429" cy="406222"/>
          </a:xfrm>
          <a:prstGeom prst="rect">
            <a:avLst/>
          </a:prstGeom>
        </p:spPr>
      </p:pic>
      <p:pic>
        <p:nvPicPr>
          <p:cNvPr id="112" name="Picture 11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9602" y="3066059"/>
            <a:ext cx="414429" cy="406222"/>
          </a:xfrm>
          <a:prstGeom prst="rect">
            <a:avLst/>
          </a:prstGeom>
        </p:spPr>
      </p:pic>
      <p:pic>
        <p:nvPicPr>
          <p:cNvPr id="113" name="Picture 11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7286" y="3061925"/>
            <a:ext cx="414429" cy="406222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80" y="3490302"/>
            <a:ext cx="414000" cy="403803"/>
          </a:xfrm>
          <a:prstGeom prst="rect">
            <a:avLst/>
          </a:prstGeom>
        </p:spPr>
      </p:pic>
      <p:pic>
        <p:nvPicPr>
          <p:cNvPr id="115" name="Picture 1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2774" y="3475929"/>
            <a:ext cx="414429" cy="406222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380" y="3490303"/>
            <a:ext cx="414000" cy="403803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138" y="3490301"/>
            <a:ext cx="414000" cy="403803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35" y="3743121"/>
            <a:ext cx="414000" cy="403803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271" y="3788751"/>
            <a:ext cx="414000" cy="403803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96" y="3788751"/>
            <a:ext cx="414000" cy="403803"/>
          </a:xfrm>
          <a:prstGeom prst="rect">
            <a:avLst/>
          </a:prstGeom>
        </p:spPr>
      </p:pic>
      <p:pic>
        <p:nvPicPr>
          <p:cNvPr id="121" name="Picture 12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2388" y="3475929"/>
            <a:ext cx="414429" cy="406222"/>
          </a:xfrm>
          <a:prstGeom prst="rect">
            <a:avLst/>
          </a:prstGeom>
        </p:spPr>
      </p:pic>
      <p:pic>
        <p:nvPicPr>
          <p:cNvPr id="122" name="Picture 12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2002" y="3475929"/>
            <a:ext cx="414429" cy="406222"/>
          </a:xfrm>
          <a:prstGeom prst="rect">
            <a:avLst/>
          </a:prstGeom>
        </p:spPr>
      </p:pic>
      <p:pic>
        <p:nvPicPr>
          <p:cNvPr id="123" name="Picture 12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581" y="3788751"/>
            <a:ext cx="414429" cy="406222"/>
          </a:xfrm>
          <a:prstGeom prst="rect">
            <a:avLst/>
          </a:prstGeom>
        </p:spPr>
      </p:pic>
      <p:pic>
        <p:nvPicPr>
          <p:cNvPr id="124" name="Picture 12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593" y="3489091"/>
            <a:ext cx="414429" cy="406222"/>
          </a:xfrm>
          <a:prstGeom prst="rect">
            <a:avLst/>
          </a:prstGeom>
        </p:spPr>
      </p:pic>
      <p:pic>
        <p:nvPicPr>
          <p:cNvPr id="125" name="Picture 12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9602" y="3788751"/>
            <a:ext cx="414429" cy="406222"/>
          </a:xfrm>
          <a:prstGeom prst="rect">
            <a:avLst/>
          </a:prstGeom>
        </p:spPr>
      </p:pic>
      <p:pic>
        <p:nvPicPr>
          <p:cNvPr id="126" name="Picture 12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7286" y="3784617"/>
            <a:ext cx="414429" cy="406222"/>
          </a:xfrm>
          <a:prstGeom prst="rect">
            <a:avLst/>
          </a:prstGeom>
        </p:spPr>
      </p:pic>
      <p:grpSp>
        <p:nvGrpSpPr>
          <p:cNvPr id="127" name="Group 126"/>
          <p:cNvGrpSpPr/>
          <p:nvPr/>
        </p:nvGrpSpPr>
        <p:grpSpPr>
          <a:xfrm>
            <a:off x="1054561" y="2233090"/>
            <a:ext cx="2498576" cy="2448272"/>
            <a:chOff x="268171" y="249049"/>
            <a:chExt cx="2498576" cy="2448272"/>
          </a:xfrm>
        </p:grpSpPr>
        <p:sp>
          <p:nvSpPr>
            <p:cNvPr id="128" name="Oval 127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Oval 128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Oval 129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1" name="Straight Connector 130"/>
            <p:cNvCxnSpPr>
              <a:stCxn id="128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>
              <a:stCxn id="128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1987949" y="2421442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115237" y="3979433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180</a:t>
            </a:r>
          </a:p>
        </p:txBody>
      </p:sp>
      <p:cxnSp>
        <p:nvCxnSpPr>
          <p:cNvPr id="135" name="Straight Arrow Connector 134"/>
          <p:cNvCxnSpPr/>
          <p:nvPr/>
        </p:nvCxnSpPr>
        <p:spPr>
          <a:xfrm>
            <a:off x="1452472" y="4693027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1395681" y="4665869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1151546" y="5336101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60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2823809" y="3999434"/>
            <a:ext cx="93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21</a:t>
            </a:r>
          </a:p>
        </p:txBody>
      </p:sp>
      <p:cxnSp>
        <p:nvCxnSpPr>
          <p:cNvPr id="139" name="Straight Arrow Connector 138"/>
          <p:cNvCxnSpPr/>
          <p:nvPr/>
        </p:nvCxnSpPr>
        <p:spPr>
          <a:xfrm>
            <a:off x="3063125" y="4681362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083122" y="472170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2902143" y="5312900"/>
            <a:ext cx="9873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7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2936131" y="1475433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67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0" grpId="0"/>
      <p:bldP spid="70" grpId="1"/>
      <p:bldP spid="71" grpId="0"/>
      <p:bldP spid="71" grpId="1"/>
      <p:bldP spid="73" grpId="0"/>
      <p:bldP spid="73" grpId="1"/>
      <p:bldP spid="74" grpId="0"/>
      <p:bldP spid="74" grpId="1"/>
      <p:bldP spid="75" grpId="0"/>
      <p:bldP spid="75" grpId="1"/>
      <p:bldP spid="77" grpId="0"/>
      <p:bldP spid="77" grpId="1"/>
      <p:bldP spid="78" grpId="0"/>
      <p:bldP spid="78" grpId="1"/>
      <p:bldP spid="79" grpId="0"/>
      <p:bldP spid="79" grpId="1"/>
      <p:bldP spid="81" grpId="0"/>
      <p:bldP spid="81" grpId="1"/>
      <p:bldP spid="82" grpId="0"/>
      <p:bldP spid="82" grpId="1"/>
      <p:bldP spid="83" grpId="0"/>
      <p:bldP spid="133" grpId="0"/>
      <p:bldP spid="134" grpId="0"/>
      <p:bldP spid="136" grpId="0"/>
      <p:bldP spid="137" grpId="0"/>
      <p:bldP spid="138" grpId="0"/>
      <p:bldP spid="140" grpId="0"/>
      <p:bldP spid="141" grpId="0"/>
      <p:bldP spid="1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6.6|6.6|7.5|7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9.9|2|2.1|8.4|1.9|2.1|2.9|4|1.9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4.6|3.3|0.7|4.5|3.4|13.4|1.8|1.7|2.1|10|1.2|5.9|7.5|2.6|2.5|2|4.9|1.5|1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6.8|8|1|4.9|7.3|1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3|5.2|1.2|5.7|5|1.3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0.4|2.5|3.5|7.4|5.2|3.4|5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1.7|2.9|1.6|4.4|5.3|5.1|3.8|0.9|6.6|5.4|2.6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3.7|3.1|6.8|2.6|5.4|2.4|4.1|2.9|4|5.9|2.1|1.1|5.8|2|1.9|2.5|4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3.6|8.7|8.5|6.3|1.3|3.3|1.1|1.4|13|4.5|0.8|5.7|11.9|3.5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BDF636-7F12-4469-98EF-BC907C40B0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8689</TotalTime>
  <Words>343</Words>
  <Application>Microsoft Office PowerPoint</Application>
  <PresentationFormat>On-screen Show (4:3)</PresentationFormat>
  <Paragraphs>172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246</cp:revision>
  <dcterms:created xsi:type="dcterms:W3CDTF">2019-07-05T11:02:13Z</dcterms:created>
  <dcterms:modified xsi:type="dcterms:W3CDTF">2021-02-10T09:37:29Z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