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1/19/2021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 Creative Task</a:t>
            </a:r>
            <a:endParaRPr lang="en-GB" dirty="0"/>
          </a:p>
        </p:txBody>
      </p:sp>
      <p:sp>
        <p:nvSpPr>
          <p:cNvPr id="3" name="Subtitle 2"/>
          <p:cNvSpPr>
            <a:spLocks noGrp="1"/>
          </p:cNvSpPr>
          <p:nvPr>
            <p:ph type="subTitle" idx="1"/>
          </p:nvPr>
        </p:nvSpPr>
        <p:spPr/>
        <p:txBody>
          <a:bodyPr>
            <a:normAutofit lnSpcReduction="10000"/>
          </a:bodyPr>
          <a:lstStyle/>
          <a:p>
            <a:endParaRPr lang="en-GB" sz="3200" dirty="0" smtClean="0"/>
          </a:p>
          <a:p>
            <a:r>
              <a:rPr lang="en-GB" sz="3200" dirty="0" smtClean="0"/>
              <a:t>Learn to draw</a:t>
            </a:r>
          </a:p>
          <a:p>
            <a:endParaRPr lang="en-GB" sz="3200" dirty="0"/>
          </a:p>
        </p:txBody>
      </p:sp>
    </p:spTree>
    <p:extLst>
      <p:ext uri="{BB962C8B-B14F-4D97-AF65-F5344CB8AC3E}">
        <p14:creationId xmlns:p14="http://schemas.microsoft.com/office/powerpoint/2010/main" val="7117196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dirty="0" smtClean="0"/>
              <a:t>Follow the simple diagrams to draw the cat. Remember to colour in neatly when you have finished.</a:t>
            </a:r>
            <a:endParaRPr lang="en-GB" sz="2400" dirty="0"/>
          </a:p>
        </p:txBody>
      </p:sp>
      <p:pic>
        <p:nvPicPr>
          <p:cNvPr id="1028" name="Picture 4" descr="Learn to Draw Animals | Simple cat drawing, Learn to draw, Easy ..."/>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40078" y="1763486"/>
            <a:ext cx="7383191" cy="4180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9020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dirty="0" smtClean="0"/>
              <a:t>Once again follow the step by step instructions.</a:t>
            </a:r>
            <a:endParaRPr lang="en-GB" sz="2400" dirty="0"/>
          </a:p>
        </p:txBody>
      </p:sp>
      <p:pic>
        <p:nvPicPr>
          <p:cNvPr id="2060" name="Picture 12" descr="Pin on Art project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376057" y="1802674"/>
            <a:ext cx="5643154" cy="5055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9416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2800" dirty="0" smtClean="0"/>
              <a:t>They do start to get a little trickier, however if you follow each step carefully you will get better each time.</a:t>
            </a:r>
            <a:endParaRPr lang="en-GB" sz="2800" dirty="0"/>
          </a:p>
        </p:txBody>
      </p:sp>
      <p:pic>
        <p:nvPicPr>
          <p:cNvPr id="3078" name="Picture 6" descr="How To Draw Cartoons For Kids? - A Step by Step Guid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82834" y="2133599"/>
            <a:ext cx="7524205" cy="4397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31159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800" dirty="0" smtClean="0"/>
              <a:t>By now you should be finding this really easy to follow.</a:t>
            </a:r>
            <a:endParaRPr lang="en-GB" sz="2800" dirty="0"/>
          </a:p>
        </p:txBody>
      </p:sp>
      <p:pic>
        <p:nvPicPr>
          <p:cNvPr id="4100" name="Picture 4" descr="Free Elephant Drawing For Kids, Download Free Clip Art, Free Clip ..."/>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95897" y="2508250"/>
            <a:ext cx="7132320" cy="434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77103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1400" dirty="0" smtClean="0"/>
              <a:t>Ok this may be a big jump but I think you can do this. Remember to look at the dimensions. Maybe draw the hair line first. I think I would draw the eyes next. They are very big, so take care and keep your pencil line light in case you need to rub out. Her eyes are very close to the side of her face and you could probably fit a third eye in the middle so that gives you an idea of size. The nose and mouth are quite low and in between the eyes. Have a go. As we all know practice makes perfect. I look forward to seeing all you work when we get back to school. </a:t>
            </a:r>
            <a:r>
              <a:rPr lang="en-GB" sz="1400" smtClean="0"/>
              <a:t>Enjoy.</a:t>
            </a:r>
            <a:endParaRPr lang="en-GB" sz="1400" dirty="0"/>
          </a:p>
        </p:txBody>
      </p:sp>
      <p:pic>
        <p:nvPicPr>
          <p:cNvPr id="5122" name="Picture 2" descr="Lorra by Ploopie on DeviantAr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33257" y="2133600"/>
            <a:ext cx="3630499"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893417"/>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22</TotalTime>
  <Words>202</Words>
  <Application>Microsoft Office PowerPoint</Application>
  <PresentationFormat>Widescreen</PresentationFormat>
  <Paragraphs>8</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Century Gothic</vt:lpstr>
      <vt:lpstr>Wingdings 3</vt:lpstr>
      <vt:lpstr>Wisp</vt:lpstr>
      <vt:lpstr> Creative Task</vt:lpstr>
      <vt:lpstr>Follow the simple diagrams to draw the cat. Remember to colour in neatly when you have finished.</vt:lpstr>
      <vt:lpstr>Once again follow the step by step instructions.</vt:lpstr>
      <vt:lpstr>They do start to get a little trickier, however if you follow each step carefully you will get better each time.</vt:lpstr>
      <vt:lpstr>By now you should be finding this really easy to follow.</vt:lpstr>
      <vt:lpstr>Ok this may be a big jump but I think you can do this. Remember to look at the dimensions. Maybe draw the hair line first. I think I would draw the eyes next. They are very big, so take care and keep your pencil line light in case you need to rub out. Her eyes are very close to the side of her face and you could probably fit a third eye in the middle so that gives you an idea of size. The nose and mouth are quite low and in between the eyes. Have a go. As we all know practice makes perfect. I look forward to seeing all you work when we get back to school. Enjoy.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3 Creative Tasks</dc:title>
  <dc:creator>Susan Leigh</dc:creator>
  <cp:lastModifiedBy>Jarad Dymock</cp:lastModifiedBy>
  <cp:revision>4</cp:revision>
  <dcterms:created xsi:type="dcterms:W3CDTF">2020-04-27T09:08:26Z</dcterms:created>
  <dcterms:modified xsi:type="dcterms:W3CDTF">2021-01-19T09:39:19Z</dcterms:modified>
</cp:coreProperties>
</file>