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theme/theme8.xml" ContentType="application/vnd.openxmlformats-officedocument.theme+xml"/>
  <Override PartName="/ppt/slideLayouts/slideLayout1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4"/>
    <p:sldMasterId id="2147483657" r:id="rId5"/>
    <p:sldMasterId id="2147483659" r:id="rId6"/>
    <p:sldMasterId id="2147483661" r:id="rId7"/>
    <p:sldMasterId id="2147483663" r:id="rId8"/>
    <p:sldMasterId id="2147483665" r:id="rId9"/>
    <p:sldMasterId id="2147483668" r:id="rId10"/>
    <p:sldMasterId id="2147483650" r:id="rId11"/>
    <p:sldMasterId id="2147483652" r:id="rId12"/>
  </p:sldMasterIdLst>
  <p:notesMasterIdLst>
    <p:notesMasterId r:id="rId26"/>
  </p:notesMasterIdLst>
  <p:sldIdLst>
    <p:sldId id="270" r:id="rId13"/>
    <p:sldId id="271" r:id="rId14"/>
    <p:sldId id="272" r:id="rId15"/>
    <p:sldId id="287" r:id="rId16"/>
    <p:sldId id="273" r:id="rId17"/>
    <p:sldId id="285" r:id="rId18"/>
    <p:sldId id="291" r:id="rId19"/>
    <p:sldId id="258" r:id="rId20"/>
    <p:sldId id="282" r:id="rId21"/>
    <p:sldId id="288" r:id="rId22"/>
    <p:sldId id="283" r:id="rId23"/>
    <p:sldId id="277" r:id="rId24"/>
    <p:sldId id="293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25" autoAdjust="0"/>
    <p:restoredTop sz="94694"/>
  </p:normalViewPr>
  <p:slideViewPr>
    <p:cSldViewPr snapToGrid="0" snapToObjects="1">
      <p:cViewPr varScale="1">
        <p:scale>
          <a:sx n="69" d="100"/>
          <a:sy n="69" d="100"/>
        </p:scale>
        <p:origin x="135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EDED5E8-71C4-44EC-AEDF-037CDCBB10FB}"/>
    <pc:docChg chg="custSel modSld">
      <pc:chgData name="James Clegg" userId="c6df1435-7a36-4b38-be4d-16e68e91152f" providerId="ADAL" clId="{DEDED5E8-71C4-44EC-AEDF-037CDCBB10FB}" dt="2020-11-12T13:35:37.948" v="13"/>
      <pc:docMkLst>
        <pc:docMk/>
      </pc:docMkLst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2542925169" sldId="258"/>
        </pc:sldMkLst>
        <pc:picChg chg="del">
          <ac:chgData name="James Clegg" userId="c6df1435-7a36-4b38-be4d-16e68e91152f" providerId="ADAL" clId="{DEDED5E8-71C4-44EC-AEDF-037CDCBB10FB}" dt="2020-11-12T13:35:12.945" v="5" actId="478"/>
          <ac:picMkLst>
            <pc:docMk/>
            <pc:sldMk cId="2542925169" sldId="258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1153940510" sldId="260"/>
        </pc:sldMkLst>
        <pc:picChg chg="del">
          <ac:chgData name="James Clegg" userId="c6df1435-7a36-4b38-be4d-16e68e91152f" providerId="ADAL" clId="{DEDED5E8-71C4-44EC-AEDF-037CDCBB10FB}" dt="2020-11-12T13:35:10.679" v="4" actId="478"/>
          <ac:picMkLst>
            <pc:docMk/>
            <pc:sldMk cId="1153940510" sldId="260"/>
            <ac:picMk id="2" creationId="{00000000-0000-0000-0000-000000000000}"/>
          </ac:picMkLst>
        </pc:picChg>
      </pc:sldChg>
      <pc:sldChg chg="modTransition">
        <pc:chgData name="James Clegg" userId="c6df1435-7a36-4b38-be4d-16e68e91152f" providerId="ADAL" clId="{DEDED5E8-71C4-44EC-AEDF-037CDCBB10FB}" dt="2020-11-12T13:35:37.948" v="13"/>
        <pc:sldMkLst>
          <pc:docMk/>
          <pc:sldMk cId="3993076322" sldId="270"/>
        </pc:sldMkLst>
      </pc:sldChg>
      <pc:sldChg chg="modTransition">
        <pc:chgData name="James Clegg" userId="c6df1435-7a36-4b38-be4d-16e68e91152f" providerId="ADAL" clId="{DEDED5E8-71C4-44EC-AEDF-037CDCBB10FB}" dt="2020-11-12T13:35:37.948" v="13"/>
        <pc:sldMkLst>
          <pc:docMk/>
          <pc:sldMk cId="2238379798" sldId="271"/>
        </pc:sldMkLst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987289824" sldId="272"/>
        </pc:sldMkLst>
        <pc:picChg chg="del">
          <ac:chgData name="James Clegg" userId="c6df1435-7a36-4b38-be4d-16e68e91152f" providerId="ADAL" clId="{DEDED5E8-71C4-44EC-AEDF-037CDCBB10FB}" dt="2020-11-12T13:35:00.073" v="0" actId="478"/>
          <ac:picMkLst>
            <pc:docMk/>
            <pc:sldMk cId="987289824" sldId="272"/>
            <ac:picMk id="4" creationId="{00000000-0000-0000-0000-000000000000}"/>
          </ac:picMkLst>
        </pc:picChg>
      </pc:sldChg>
      <pc:sldChg chg="modTransition">
        <pc:chgData name="James Clegg" userId="c6df1435-7a36-4b38-be4d-16e68e91152f" providerId="ADAL" clId="{DEDED5E8-71C4-44EC-AEDF-037CDCBB10FB}" dt="2020-11-12T13:35:37.948" v="13"/>
        <pc:sldMkLst>
          <pc:docMk/>
          <pc:sldMk cId="2952925446" sldId="273"/>
        </pc:sldMkLst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2344076510" sldId="275"/>
        </pc:sldMkLst>
        <pc:picChg chg="del">
          <ac:chgData name="James Clegg" userId="c6df1435-7a36-4b38-be4d-16e68e91152f" providerId="ADAL" clId="{DEDED5E8-71C4-44EC-AEDF-037CDCBB10FB}" dt="2020-11-12T13:35:33.054" v="12" actId="478"/>
          <ac:picMkLst>
            <pc:docMk/>
            <pc:sldMk cId="2344076510" sldId="27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1600338593" sldId="277"/>
        </pc:sldMkLst>
        <pc:picChg chg="del">
          <ac:chgData name="James Clegg" userId="c6df1435-7a36-4b38-be4d-16e68e91152f" providerId="ADAL" clId="{DEDED5E8-71C4-44EC-AEDF-037CDCBB10FB}" dt="2020-11-12T13:35:28.015" v="10" actId="478"/>
          <ac:picMkLst>
            <pc:docMk/>
            <pc:sldMk cId="1600338593" sldId="27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2077212065" sldId="282"/>
        </pc:sldMkLst>
        <pc:picChg chg="del">
          <ac:chgData name="James Clegg" userId="c6df1435-7a36-4b38-be4d-16e68e91152f" providerId="ADAL" clId="{DEDED5E8-71C4-44EC-AEDF-037CDCBB10FB}" dt="2020-11-12T13:35:15.870" v="6" actId="478"/>
          <ac:picMkLst>
            <pc:docMk/>
            <pc:sldMk cId="2077212065" sldId="282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2303107672" sldId="283"/>
        </pc:sldMkLst>
        <pc:picChg chg="del">
          <ac:chgData name="James Clegg" userId="c6df1435-7a36-4b38-be4d-16e68e91152f" providerId="ADAL" clId="{DEDED5E8-71C4-44EC-AEDF-037CDCBB10FB}" dt="2020-11-12T13:35:20.916" v="8" actId="478"/>
          <ac:picMkLst>
            <pc:docMk/>
            <pc:sldMk cId="2303107672" sldId="28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790615202" sldId="285"/>
        </pc:sldMkLst>
        <pc:picChg chg="del">
          <ac:chgData name="James Clegg" userId="c6df1435-7a36-4b38-be4d-16e68e91152f" providerId="ADAL" clId="{DEDED5E8-71C4-44EC-AEDF-037CDCBB10FB}" dt="2020-11-12T13:35:05.353" v="2" actId="478"/>
          <ac:picMkLst>
            <pc:docMk/>
            <pc:sldMk cId="790615202" sldId="28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1630583037" sldId="287"/>
        </pc:sldMkLst>
        <pc:picChg chg="del">
          <ac:chgData name="James Clegg" userId="c6df1435-7a36-4b38-be4d-16e68e91152f" providerId="ADAL" clId="{DEDED5E8-71C4-44EC-AEDF-037CDCBB10FB}" dt="2020-11-12T13:35:02.201" v="1" actId="478"/>
          <ac:picMkLst>
            <pc:docMk/>
            <pc:sldMk cId="1630583037" sldId="287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2972989889" sldId="288"/>
        </pc:sldMkLst>
        <pc:picChg chg="del">
          <ac:chgData name="James Clegg" userId="c6df1435-7a36-4b38-be4d-16e68e91152f" providerId="ADAL" clId="{DEDED5E8-71C4-44EC-AEDF-037CDCBB10FB}" dt="2020-11-12T13:35:18.320" v="7" actId="478"/>
          <ac:picMkLst>
            <pc:docMk/>
            <pc:sldMk cId="2972989889" sldId="28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1323685236" sldId="291"/>
        </pc:sldMkLst>
        <pc:picChg chg="del">
          <ac:chgData name="James Clegg" userId="c6df1435-7a36-4b38-be4d-16e68e91152f" providerId="ADAL" clId="{DEDED5E8-71C4-44EC-AEDF-037CDCBB10FB}" dt="2020-11-12T13:35:07.796" v="3" actId="478"/>
          <ac:picMkLst>
            <pc:docMk/>
            <pc:sldMk cId="1323685236" sldId="29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3114328142" sldId="292"/>
        </pc:sldMkLst>
        <pc:picChg chg="del">
          <ac:chgData name="James Clegg" userId="c6df1435-7a36-4b38-be4d-16e68e91152f" providerId="ADAL" clId="{DEDED5E8-71C4-44EC-AEDF-037CDCBB10FB}" dt="2020-11-12T13:35:25.040" v="9" actId="478"/>
          <ac:picMkLst>
            <pc:docMk/>
            <pc:sldMk cId="3114328142" sldId="29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EDED5E8-71C4-44EC-AEDF-037CDCBB10FB}" dt="2020-11-12T13:35:37.948" v="13"/>
        <pc:sldMkLst>
          <pc:docMk/>
          <pc:sldMk cId="4094848697" sldId="293"/>
        </pc:sldMkLst>
        <pc:picChg chg="del">
          <ac:chgData name="James Clegg" userId="c6df1435-7a36-4b38-be4d-16e68e91152f" providerId="ADAL" clId="{DEDED5E8-71C4-44EC-AEDF-037CDCBB10FB}" dt="2020-11-12T13:35:30.493" v="11" actId="478"/>
          <ac:picMkLst>
            <pc:docMk/>
            <pc:sldMk cId="4094848697" sldId="293"/>
            <ac:picMk id="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6AA71-502A-4458-93BE-06EF0981A4BA}" type="datetimeFigureOut">
              <a:rPr lang="en-GB" smtClean="0"/>
              <a:t>18/01/2021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3DBDD-48FF-4B3A-870C-CA63D520D93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7694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2045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5570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687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18/01/2021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878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887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1469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8578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475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8947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4159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665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124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13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7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4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703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792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42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3_SP_B5_PP12.jpg">
            <a:extLst>
              <a:ext uri="{FF2B5EF4-FFF2-40B4-BE49-F238E27FC236}">
                <a16:creationId xmlns:a16="http://schemas.microsoft.com/office/drawing/2014/main" id="{02C4704A-7459-1947-800F-A84DF74E38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  <p:pic>
        <p:nvPicPr>
          <p:cNvPr id="7" name="Picture 6" descr="Y3_SP_B5_PP12.jpg">
            <a:extLst>
              <a:ext uri="{FF2B5EF4-FFF2-40B4-BE49-F238E27FC236}">
                <a16:creationId xmlns:a16="http://schemas.microsoft.com/office/drawing/2014/main" id="{2994B4EE-78B1-6B46-A7FD-5445984440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67"/>
          <a:stretch/>
        </p:blipFill>
        <p:spPr>
          <a:xfrm>
            <a:off x="0" y="4651513"/>
            <a:ext cx="9144000" cy="220648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88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3_SP_B5_PP12.jpg">
            <a:extLst>
              <a:ext uri="{FF2B5EF4-FFF2-40B4-BE49-F238E27FC236}">
                <a16:creationId xmlns:a16="http://schemas.microsoft.com/office/drawing/2014/main" id="{02C4704A-7459-1947-800F-A84DF74E38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  <p:pic>
        <p:nvPicPr>
          <p:cNvPr id="7" name="Picture 6" descr="Y3_SP_B5_PP12.jpg">
            <a:extLst>
              <a:ext uri="{FF2B5EF4-FFF2-40B4-BE49-F238E27FC236}">
                <a16:creationId xmlns:a16="http://schemas.microsoft.com/office/drawing/2014/main" id="{2994B4EE-78B1-6B46-A7FD-5445984440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67"/>
          <a:stretch/>
        </p:blipFill>
        <p:spPr>
          <a:xfrm>
            <a:off x="0" y="4651513"/>
            <a:ext cx="9144000" cy="220648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 rot="16200000">
            <a:off x="4067703" y="-3185203"/>
            <a:ext cx="45719" cy="81811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472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231.png"/><Relationship Id="rId5" Type="http://schemas.openxmlformats.org/officeDocument/2006/relationships/image" Target="../media/image2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4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230.png"/><Relationship Id="rId5" Type="http://schemas.openxmlformats.org/officeDocument/2006/relationships/image" Target="../media/image2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7.png"/><Relationship Id="rId5" Type="http://schemas.openxmlformats.org/officeDocument/2006/relationships/image" Target="../media/image27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290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2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11" Type="http://schemas.openxmlformats.org/officeDocument/2006/relationships/image" Target="../media/image180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2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AAE145-3FDE-4C87-86BF-1FC0F6F93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076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737520" y="3198555"/>
            <a:ext cx="4822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What do you notice?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3309742" y="688570"/>
                <a:ext cx="224105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4000" dirty="0"/>
                  <a:t>3 </a:t>
                </a:r>
                <a14:m>
                  <m:oMath xmlns:m="http://schemas.openxmlformats.org/officeDocument/2006/math">
                    <m:r>
                      <a:rPr lang="en-GB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4000" dirty="0"/>
                  <a:t> 3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/>
                  <a:t> 1</a:t>
                </a: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9742" y="688570"/>
                <a:ext cx="2241052" cy="707886"/>
              </a:xfrm>
              <a:prstGeom prst="rect">
                <a:avLst/>
              </a:prstGeom>
              <a:blipFill>
                <a:blip r:embed="rId5"/>
                <a:stretch>
                  <a:fillRect l="-9783" t="-15517" r="-5978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3309742" y="1833036"/>
                <a:ext cx="2407307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4000" dirty="0"/>
                  <a:t>4 </a:t>
                </a:r>
                <a14:m>
                  <m:oMath xmlns:m="http://schemas.openxmlformats.org/officeDocument/2006/math">
                    <m:r>
                      <a:rPr lang="en-GB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4000" dirty="0"/>
                  <a:t> 4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/>
                  <a:t> 1</a:t>
                </a: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9742" y="1833036"/>
                <a:ext cx="2407307" cy="707886"/>
              </a:xfrm>
              <a:prstGeom prst="rect">
                <a:avLst/>
              </a:prstGeom>
              <a:blipFill>
                <a:blip r:embed="rId6"/>
                <a:stretch>
                  <a:fillRect l="-9114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1689463" y="4081411"/>
            <a:ext cx="6919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A number is being divided by itself.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002854" y="4757031"/>
            <a:ext cx="3021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The answer is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298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6057358" y="2013173"/>
                <a:ext cx="224105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3200" dirty="0"/>
                  <a:t>3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200" dirty="0"/>
                  <a:t> 3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</a:t>
                </a: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358" y="2013173"/>
                <a:ext cx="2241052" cy="584775"/>
              </a:xfrm>
              <a:prstGeom prst="rect">
                <a:avLst/>
              </a:prstGeom>
              <a:blipFill>
                <a:blip r:embed="rId5"/>
                <a:stretch>
                  <a:fillRect l="-7084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6070472" y="3719361"/>
                <a:ext cx="240730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3200" dirty="0"/>
                  <a:t>4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200" dirty="0"/>
                  <a:t> 4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</a:t>
                </a: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472" y="3719361"/>
                <a:ext cx="2407307" cy="584775"/>
              </a:xfrm>
              <a:prstGeom prst="rect">
                <a:avLst/>
              </a:prstGeom>
              <a:blipFill>
                <a:blip r:embed="rId6"/>
                <a:stretch>
                  <a:fillRect l="-6582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6057358" y="603226"/>
                <a:ext cx="240730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3200" dirty="0"/>
                  <a:t>2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200" dirty="0"/>
                  <a:t> 2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</a:t>
                </a: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358" y="603226"/>
                <a:ext cx="2407307" cy="584775"/>
              </a:xfrm>
              <a:prstGeom prst="rect">
                <a:avLst/>
              </a:prstGeom>
              <a:blipFill>
                <a:blip r:embed="rId7"/>
                <a:stretch>
                  <a:fillRect l="-6582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Picture 3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11" y="4557152"/>
            <a:ext cx="1137679" cy="1607431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2815054" y="4888494"/>
            <a:ext cx="4821382" cy="1073974"/>
          </a:xfrm>
          <a:prstGeom prst="wedgeRoundRectCallout">
            <a:avLst>
              <a:gd name="adj1" fmla="val -64798"/>
              <a:gd name="adj2" fmla="val 11651"/>
              <a:gd name="adj3" fmla="val 16667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When you divide a number by itself, the answer is 1</a:t>
            </a:r>
          </a:p>
        </p:txBody>
      </p:sp>
      <p:sp>
        <p:nvSpPr>
          <p:cNvPr id="4" name="Oval 3"/>
          <p:cNvSpPr/>
          <p:nvPr/>
        </p:nvSpPr>
        <p:spPr>
          <a:xfrm>
            <a:off x="1052945" y="692727"/>
            <a:ext cx="457200" cy="457200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/>
          <p:cNvSpPr/>
          <p:nvPr/>
        </p:nvSpPr>
        <p:spPr>
          <a:xfrm>
            <a:off x="1648949" y="695648"/>
            <a:ext cx="457200" cy="457200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947559" y="564849"/>
            <a:ext cx="1296877" cy="70788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3099474" y="3503917"/>
            <a:ext cx="23388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There is 1 group of 4 in 4</a:t>
            </a:r>
            <a:endParaRPr lang="en-GB" sz="2800" dirty="0"/>
          </a:p>
        </p:txBody>
      </p:sp>
      <p:sp>
        <p:nvSpPr>
          <p:cNvPr id="47" name="Oval 46"/>
          <p:cNvSpPr/>
          <p:nvPr/>
        </p:nvSpPr>
        <p:spPr>
          <a:xfrm>
            <a:off x="1052945" y="3523771"/>
            <a:ext cx="457200" cy="457200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1648949" y="3523771"/>
            <a:ext cx="457200" cy="457200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ounded Rectangle 48"/>
          <p:cNvSpPr/>
          <p:nvPr/>
        </p:nvSpPr>
        <p:spPr>
          <a:xfrm>
            <a:off x="947559" y="3394433"/>
            <a:ext cx="1296877" cy="12053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1052945" y="4061800"/>
            <a:ext cx="457200" cy="457200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1648949" y="4061800"/>
            <a:ext cx="457200" cy="457200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ounded Rectangle 40"/>
          <p:cNvSpPr/>
          <p:nvPr/>
        </p:nvSpPr>
        <p:spPr>
          <a:xfrm>
            <a:off x="947559" y="1730886"/>
            <a:ext cx="1296877" cy="12053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1052945" y="1851656"/>
            <a:ext cx="457200" cy="457200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1648949" y="1851656"/>
            <a:ext cx="457200" cy="457200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1052945" y="2389685"/>
            <a:ext cx="457200" cy="457200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ectangle 57"/>
          <p:cNvSpPr/>
          <p:nvPr/>
        </p:nvSpPr>
        <p:spPr>
          <a:xfrm>
            <a:off x="3099474" y="441738"/>
            <a:ext cx="23388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There is 1 group of 2 in 2</a:t>
            </a:r>
            <a:endParaRPr lang="en-GB" sz="2800" dirty="0"/>
          </a:p>
        </p:txBody>
      </p:sp>
      <p:sp>
        <p:nvSpPr>
          <p:cNvPr id="64" name="Rectangle 63"/>
          <p:cNvSpPr/>
          <p:nvPr/>
        </p:nvSpPr>
        <p:spPr>
          <a:xfrm>
            <a:off x="3099473" y="1797729"/>
            <a:ext cx="23388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There is 1 group of 3 in 3</a:t>
            </a:r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10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  <p:bldP spid="30" grpId="0"/>
      <p:bldP spid="3" grpId="0" animBg="1"/>
      <p:bldP spid="5" grpId="0" animBg="1"/>
      <p:bldP spid="35" grpId="0"/>
      <p:bldP spid="47" grpId="0" animBg="1"/>
      <p:bldP spid="48" grpId="0" animBg="1"/>
      <p:bldP spid="49" grpId="0" animBg="1"/>
      <p:bldP spid="52" grpId="0" animBg="1"/>
      <p:bldP spid="53" grpId="0" animBg="1"/>
      <p:bldP spid="41" grpId="0" animBg="1"/>
      <p:bldP spid="54" grpId="0" animBg="1"/>
      <p:bldP spid="55" grpId="0" animBg="1"/>
      <p:bldP spid="56" grpId="0" animBg="1"/>
      <p:bldP spid="58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546744" y="638845"/>
                <a:ext cx="254637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dirty="0"/>
                  <a:t>9 </a:t>
                </a:r>
                <a14:m>
                  <m:oMath xmlns:m="http://schemas.openxmlformats.org/officeDocument/2006/math">
                    <m:r>
                      <a:rPr lang="en-US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600" dirty="0"/>
                  <a:t> 1 </a:t>
                </a:r>
                <a14:m>
                  <m:oMath xmlns:m="http://schemas.openxmlformats.org/officeDocument/2006/math">
                    <m:r>
                      <a:rPr lang="en-GB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600" dirty="0"/>
                  <a:t> 3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744" y="638845"/>
                <a:ext cx="2546379" cy="646331"/>
              </a:xfrm>
              <a:prstGeom prst="rect">
                <a:avLst/>
              </a:prstGeom>
              <a:blipFill>
                <a:blip r:embed="rId5"/>
                <a:stretch>
                  <a:fillRect l="-7434"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ounded Rectangular Callout 4"/>
          <p:cNvSpPr/>
          <p:nvPr/>
        </p:nvSpPr>
        <p:spPr>
          <a:xfrm>
            <a:off x="1630185" y="1589245"/>
            <a:ext cx="4379499" cy="1397727"/>
          </a:xfrm>
          <a:prstGeom prst="wedgeRoundRectCallout">
            <a:avLst>
              <a:gd name="adj1" fmla="val 62367"/>
              <a:gd name="adj2" fmla="val 32763"/>
              <a:gd name="adj3" fmla="val 16667"/>
            </a:avLst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I only need to divide 9 by 3 to calculate the answer. </a:t>
            </a:r>
          </a:p>
        </p:txBody>
      </p:sp>
      <p:pic>
        <p:nvPicPr>
          <p:cNvPr id="9" name="Picture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569" y="1794504"/>
            <a:ext cx="1166676" cy="17245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630185" y="3291040"/>
            <a:ext cx="48668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Do you agree?</a:t>
            </a:r>
            <a:endParaRPr lang="en-GB" sz="28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8144" y="423733"/>
            <a:ext cx="681462" cy="6814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910192" y="547702"/>
            <a:ext cx="2006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</a:rPr>
              <a:t>Have a think</a:t>
            </a:r>
          </a:p>
        </p:txBody>
      </p:sp>
      <p:pic>
        <p:nvPicPr>
          <p:cNvPr id="14" name="Picture 1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65" y="4031368"/>
            <a:ext cx="1137679" cy="1607431"/>
          </a:xfrm>
          <a:prstGeom prst="rect">
            <a:avLst/>
          </a:prstGeom>
        </p:spPr>
      </p:pic>
      <p:sp>
        <p:nvSpPr>
          <p:cNvPr id="18" name="Rounded Rectangular Callout 17"/>
          <p:cNvSpPr/>
          <p:nvPr/>
        </p:nvSpPr>
        <p:spPr>
          <a:xfrm>
            <a:off x="2815054" y="4208362"/>
            <a:ext cx="4821382" cy="1430437"/>
          </a:xfrm>
          <a:prstGeom prst="wedgeRoundRectCallout">
            <a:avLst>
              <a:gd name="adj1" fmla="val -64798"/>
              <a:gd name="adj2" fmla="val 11651"/>
              <a:gd name="adj3" fmla="val 16667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When you divide by 1, the number remains the same.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898172" y="622197"/>
            <a:ext cx="962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0070C0"/>
                </a:solidFill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33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8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65" y="334776"/>
            <a:ext cx="1137679" cy="1607431"/>
          </a:xfrm>
          <a:prstGeom prst="rect">
            <a:avLst/>
          </a:prstGeom>
        </p:spPr>
      </p:pic>
      <p:sp>
        <p:nvSpPr>
          <p:cNvPr id="18" name="Rounded Rectangular Callout 17"/>
          <p:cNvSpPr/>
          <p:nvPr/>
        </p:nvSpPr>
        <p:spPr>
          <a:xfrm>
            <a:off x="2815054" y="522205"/>
            <a:ext cx="4821382" cy="2331831"/>
          </a:xfrm>
          <a:prstGeom prst="wedgeRoundRectCallout">
            <a:avLst>
              <a:gd name="adj1" fmla="val -63936"/>
              <a:gd name="adj2" fmla="val -21027"/>
              <a:gd name="adj3" fmla="val 16667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When you divide by 1, the number remains the same.</a:t>
            </a:r>
          </a:p>
          <a:p>
            <a:pPr algn="ctr"/>
            <a:r>
              <a:rPr lang="en-GB" sz="2800" dirty="0">
                <a:solidFill>
                  <a:schemeClr val="tx1"/>
                </a:solidFill>
              </a:rPr>
              <a:t>When you divide a number by itself, the answer is 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8855" y="3199512"/>
            <a:ext cx="48668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Complete the fact family.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1739022" y="3849731"/>
                <a:ext cx="486689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dirty="0"/>
                  <a:t>7 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 1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7 </a:t>
                </a: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022" y="3849731"/>
                <a:ext cx="4866890" cy="523220"/>
              </a:xfrm>
              <a:prstGeom prst="rect">
                <a:avLst/>
              </a:prstGeom>
              <a:blipFill>
                <a:blip r:embed="rId6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799728" y="4325133"/>
                <a:ext cx="486689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dirty="0"/>
                  <a:t>__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__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 </a:t>
                </a: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9728" y="4325133"/>
                <a:ext cx="4866890" cy="523220"/>
              </a:xfrm>
              <a:prstGeom prst="rect">
                <a:avLst/>
              </a:prstGeom>
              <a:blipFill>
                <a:blip r:embed="rId7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1799728" y="4809458"/>
                <a:ext cx="486689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dirty="0"/>
                  <a:t>__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__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 </a:t>
                </a: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9728" y="4809458"/>
                <a:ext cx="4866890" cy="523220"/>
              </a:xfrm>
              <a:prstGeom prst="rect">
                <a:avLst/>
              </a:prstGeom>
              <a:blipFill>
                <a:blip r:embed="rId8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799728" y="5313229"/>
                <a:ext cx="486689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dirty="0"/>
                  <a:t>__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__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 </a:t>
                </a: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9728" y="5313229"/>
                <a:ext cx="4866890" cy="523220"/>
              </a:xfrm>
              <a:prstGeom prst="rect">
                <a:avLst/>
              </a:prstGeom>
              <a:blipFill>
                <a:blip r:embed="rId9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3246762" y="4295961"/>
            <a:ext cx="43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40318" y="4295961"/>
            <a:ext cx="43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17526" y="4295961"/>
            <a:ext cx="43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46762" y="4780286"/>
            <a:ext cx="43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40318" y="4780286"/>
            <a:ext cx="43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817526" y="4780286"/>
            <a:ext cx="43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46762" y="5305125"/>
            <a:ext cx="43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40318" y="5305125"/>
            <a:ext cx="43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817526" y="5305125"/>
            <a:ext cx="43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484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3" grpId="0"/>
      <p:bldP spid="16" grpId="0"/>
      <p:bldP spid="17" grpId="0"/>
      <p:bldP spid="19" grpId="0"/>
      <p:bldP spid="20" grpId="0"/>
      <p:bldP spid="4" grpId="0"/>
      <p:bldP spid="21" grpId="0"/>
      <p:bldP spid="22" grpId="0"/>
      <p:bldP spid="23" grpId="0"/>
      <p:bldP spid="24" grpId="0"/>
      <p:bldP spid="25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8379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AA09265-2B68-446B-84AC-EDF70E13F2F4}"/>
                  </a:ext>
                </a:extLst>
              </p:cNvPr>
              <p:cNvSpPr txBox="1"/>
              <p:nvPr/>
            </p:nvSpPr>
            <p:spPr>
              <a:xfrm>
                <a:off x="695550" y="334776"/>
                <a:ext cx="7497474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12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  </a:t>
                </a:r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3"/>
                </a:pPr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How many groups of 5 are in 25?</a:t>
                </a:r>
              </a:p>
              <a:p>
                <a:pPr marL="514350" indent="-514350">
                  <a:buAutoNum type="arabicParenR" startAt="3"/>
                </a:pPr>
                <a:endParaRPr lang="en-US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3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Write two divisions using the multiplication fact 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12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AA09265-2B68-446B-84AC-EDF70E13F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3970318"/>
              </a:xfrm>
              <a:prstGeom prst="rect">
                <a:avLst/>
              </a:prstGeom>
              <a:blipFill>
                <a:blip r:embed="rId4"/>
                <a:stretch>
                  <a:fillRect l="-1707" t="-16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7289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AA09265-2B68-446B-84AC-EDF70E13F2F4}"/>
                  </a:ext>
                </a:extLst>
              </p:cNvPr>
              <p:cNvSpPr txBox="1"/>
              <p:nvPr/>
            </p:nvSpPr>
            <p:spPr>
              <a:xfrm>
                <a:off x="695550" y="334776"/>
                <a:ext cx="7497474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12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  </a:t>
                </a:r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3"/>
                </a:pPr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How many groups of 5 are in 25?</a:t>
                </a:r>
              </a:p>
              <a:p>
                <a:pPr marL="514350" indent="-514350">
                  <a:buAutoNum type="arabicParenR" startAt="3"/>
                </a:pPr>
                <a:endParaRPr lang="en-US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3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Write two divisions using the multiplication fact 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12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AA09265-2B68-446B-84AC-EDF70E13F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3970318"/>
              </a:xfrm>
              <a:prstGeom prst="rect">
                <a:avLst/>
              </a:prstGeom>
              <a:blipFill>
                <a:blip r:embed="rId5"/>
                <a:stretch>
                  <a:fillRect l="-1707" t="-16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2605204" y="334776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>
                <a:solidFill>
                  <a:schemeClr val="accent1"/>
                </a:solidFill>
              </a:rPr>
              <a:t>12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8222" y="1181612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93531" y="2028448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041622" y="3989849"/>
                <a:ext cx="180746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12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3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4</a:t>
                </a:r>
              </a:p>
              <a:p>
                <a:r>
                  <a:rPr lang="en-GB" sz="2800" dirty="0">
                    <a:solidFill>
                      <a:schemeClr val="accent1"/>
                    </a:solidFill>
                  </a:rPr>
                  <a:t>12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3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1622" y="3989849"/>
                <a:ext cx="1807469" cy="954107"/>
              </a:xfrm>
              <a:prstGeom prst="rect">
                <a:avLst/>
              </a:prstGeom>
              <a:blipFill>
                <a:blip r:embed="rId6"/>
                <a:stretch>
                  <a:fillRect l="-7095" t="-6410" r="-8446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3058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925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226614" y="453135"/>
                <a:ext cx="2407307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4400" dirty="0"/>
                  <a:t>6 </a:t>
                </a:r>
                <a14:m>
                  <m:oMath xmlns:m="http://schemas.openxmlformats.org/officeDocument/2006/math">
                    <m:r>
                      <a:rPr lang="en-GB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4400" dirty="0"/>
                  <a:t> 1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400" dirty="0"/>
                  <a:t> </a:t>
                </a: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6614" y="453135"/>
                <a:ext cx="2407307" cy="769441"/>
              </a:xfrm>
              <a:prstGeom prst="rect">
                <a:avLst/>
              </a:prstGeom>
              <a:blipFill>
                <a:blip r:embed="rId5"/>
                <a:stretch>
                  <a:fillRect l="-10127" t="-15748" b="-3622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1416826" y="1435565"/>
            <a:ext cx="1535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u="sng" dirty="0"/>
              <a:t>Sharing</a:t>
            </a:r>
            <a:endParaRPr lang="en-GB" sz="3200" u="sng" dirty="0"/>
          </a:p>
        </p:txBody>
      </p:sp>
      <p:sp>
        <p:nvSpPr>
          <p:cNvPr id="19" name="Rectangle 18"/>
          <p:cNvSpPr/>
          <p:nvPr/>
        </p:nvSpPr>
        <p:spPr>
          <a:xfrm>
            <a:off x="5651002" y="1434251"/>
            <a:ext cx="17437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u="sng" dirty="0"/>
              <a:t>Grouping</a:t>
            </a:r>
            <a:endParaRPr lang="en-GB" sz="3200" u="sng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15" y="2001178"/>
            <a:ext cx="1105030" cy="81252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330" y="2001178"/>
            <a:ext cx="1105030" cy="81252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959" y="2001178"/>
            <a:ext cx="1105030" cy="81252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15" y="2559839"/>
            <a:ext cx="1105030" cy="81252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330" y="2559839"/>
            <a:ext cx="1105030" cy="81252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959" y="2559839"/>
            <a:ext cx="1105030" cy="81252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774356" y="3521908"/>
            <a:ext cx="2632364" cy="2433185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324" y="3793704"/>
            <a:ext cx="1196968" cy="45966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868" y="3793703"/>
            <a:ext cx="1196968" cy="45966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324" y="4560761"/>
            <a:ext cx="1196968" cy="45966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868" y="4560760"/>
            <a:ext cx="1196968" cy="45966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324" y="5327817"/>
            <a:ext cx="1196968" cy="45966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868" y="5327816"/>
            <a:ext cx="1196968" cy="45966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277" y="2001178"/>
            <a:ext cx="1105030" cy="81252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192" y="2001178"/>
            <a:ext cx="1105030" cy="81252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821" y="2001178"/>
            <a:ext cx="1105030" cy="81252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277" y="2559839"/>
            <a:ext cx="1105030" cy="81252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192" y="2559839"/>
            <a:ext cx="1105030" cy="81252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821" y="2559839"/>
            <a:ext cx="1105030" cy="81252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277" y="3440847"/>
            <a:ext cx="1105030" cy="81252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378" y="3440847"/>
            <a:ext cx="1105030" cy="81252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637" y="5022122"/>
            <a:ext cx="1105030" cy="81252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752" y="4240741"/>
            <a:ext cx="1105030" cy="81252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072" y="4253368"/>
            <a:ext cx="1105030" cy="812522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072" y="5016820"/>
            <a:ext cx="1105030" cy="812522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5190851" y="453135"/>
            <a:ext cx="24073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/>
              <a:t>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061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01667 0.2490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1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0.04323 0.2430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1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L -0.13854 0.3418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9259E-6 L 0.11875 0.2483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1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9259E-6 L -0.06041 0.3444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1" y="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-0.03941 0.3444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4" grpId="0" animBg="1"/>
      <p:bldP spid="57" grpId="0"/>
      <p:bldP spid="5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471" y="4156488"/>
            <a:ext cx="1196968" cy="459665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673" y="3503349"/>
            <a:ext cx="1196968" cy="459665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37" y="3473874"/>
            <a:ext cx="1196968" cy="4596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226614" y="453135"/>
                <a:ext cx="2407307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4400" dirty="0"/>
                  <a:t>8 </a:t>
                </a:r>
                <a14:m>
                  <m:oMath xmlns:m="http://schemas.openxmlformats.org/officeDocument/2006/math">
                    <m:r>
                      <a:rPr lang="en-GB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4400" dirty="0"/>
                  <a:t> 1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400" dirty="0"/>
                  <a:t> </a:t>
                </a: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6614" y="453135"/>
                <a:ext cx="2407307" cy="769441"/>
              </a:xfrm>
              <a:prstGeom prst="rect">
                <a:avLst/>
              </a:prstGeom>
              <a:blipFill>
                <a:blip r:embed="rId6"/>
                <a:stretch>
                  <a:fillRect l="-10127" t="-15748" b="-3622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1416826" y="1435565"/>
            <a:ext cx="1535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u="sng" dirty="0"/>
              <a:t>Sharing</a:t>
            </a:r>
            <a:endParaRPr lang="en-GB" sz="3200" u="sng" dirty="0"/>
          </a:p>
        </p:txBody>
      </p:sp>
      <p:sp>
        <p:nvSpPr>
          <p:cNvPr id="19" name="Rectangle 18"/>
          <p:cNvSpPr/>
          <p:nvPr/>
        </p:nvSpPr>
        <p:spPr>
          <a:xfrm>
            <a:off x="5651002" y="1434251"/>
            <a:ext cx="17437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u="sng" dirty="0"/>
              <a:t>Grouping</a:t>
            </a:r>
            <a:endParaRPr lang="en-GB" sz="3200" u="sng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15" y="2001178"/>
            <a:ext cx="1105030" cy="81252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330" y="2001178"/>
            <a:ext cx="1105030" cy="81252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959" y="2001178"/>
            <a:ext cx="1105030" cy="81252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15" y="2559839"/>
            <a:ext cx="1105030" cy="81252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330" y="2559839"/>
            <a:ext cx="1105030" cy="81252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959" y="2559839"/>
            <a:ext cx="1105030" cy="81252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774356" y="3521908"/>
            <a:ext cx="2632364" cy="2433185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725" y="4256075"/>
            <a:ext cx="1196968" cy="45802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181" y="5023132"/>
            <a:ext cx="1196968" cy="45802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725" y="5023131"/>
            <a:ext cx="1196968" cy="45802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315" y="1915879"/>
            <a:ext cx="1105030" cy="81252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230" y="1915879"/>
            <a:ext cx="1105030" cy="81252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859" y="1915879"/>
            <a:ext cx="1105030" cy="81252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315" y="2474540"/>
            <a:ext cx="1105030" cy="81252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230" y="2474540"/>
            <a:ext cx="1105030" cy="81252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859" y="2474540"/>
            <a:ext cx="1105030" cy="81252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650" y="3148464"/>
            <a:ext cx="1105030" cy="81252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457" y="3173041"/>
            <a:ext cx="1105030" cy="81252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829" y="4689150"/>
            <a:ext cx="1105030" cy="81252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178" y="3813569"/>
            <a:ext cx="1105030" cy="81252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673" y="3911105"/>
            <a:ext cx="1105030" cy="812522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929" y="4689150"/>
            <a:ext cx="1105030" cy="812522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5190851" y="453135"/>
            <a:ext cx="24073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/>
              <a:t>8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756" y="2001178"/>
            <a:ext cx="1105030" cy="81252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756" y="2559839"/>
            <a:ext cx="1105030" cy="812522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181" y="5740390"/>
            <a:ext cx="1196968" cy="45802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725" y="5740389"/>
            <a:ext cx="1196968" cy="45802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34" y="5408876"/>
            <a:ext cx="1105030" cy="812522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827" y="5464187"/>
            <a:ext cx="1105030" cy="812522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222" y="1915879"/>
            <a:ext cx="1105030" cy="812522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222" y="2474540"/>
            <a:ext cx="1105030" cy="81252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68144" y="423733"/>
            <a:ext cx="681462" cy="681462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5910192" y="547702"/>
            <a:ext cx="2006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368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01667 0.2490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1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0.04323 0.243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1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L -0.16649 0.3358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3" y="1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7407E-6 L -0.06615 0.3141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1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9259E-6 L 0.09097 0.2604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9" y="1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9259E-6 L -0.06944 0.3444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2" y="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-0.0757 0.3817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5" y="1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9259E-6 L -0.08715 0.3268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58" y="1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4" grpId="0" animBg="1"/>
      <p:bldP spid="57" grpId="0"/>
      <p:bldP spid="57" grpId="1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788107" y="504303"/>
            <a:ext cx="5044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Here is a bunch of 4 bananas.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17001">
            <a:off x="6035084" y="382171"/>
            <a:ext cx="1322421" cy="1458321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788107" y="1046917"/>
            <a:ext cx="50446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The bananas are shared between 4 children.</a:t>
            </a:r>
          </a:p>
        </p:txBody>
      </p:sp>
      <p:pic>
        <p:nvPicPr>
          <p:cNvPr id="36" name="Picture 3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314" y="1907894"/>
            <a:ext cx="1241638" cy="1754315"/>
          </a:xfrm>
          <a:prstGeom prst="rect">
            <a:avLst/>
          </a:prstGeom>
        </p:spPr>
      </p:pic>
      <p:pic>
        <p:nvPicPr>
          <p:cNvPr id="37" name="Picture 3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160" y="2278439"/>
            <a:ext cx="1116010" cy="815063"/>
          </a:xfrm>
          <a:prstGeom prst="rect">
            <a:avLst/>
          </a:prstGeom>
        </p:spPr>
      </p:pic>
      <p:pic>
        <p:nvPicPr>
          <p:cNvPr id="38" name="Picture 3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22119" y="1854737"/>
            <a:ext cx="1176632" cy="1662468"/>
          </a:xfrm>
          <a:prstGeom prst="rect">
            <a:avLst/>
          </a:prstGeom>
        </p:spPr>
      </p:pic>
      <p:pic>
        <p:nvPicPr>
          <p:cNvPr id="39" name="Picture 38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07" y="2201863"/>
            <a:ext cx="1325711" cy="96821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18" y="2850825"/>
            <a:ext cx="1242874" cy="141792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74806" y="4325025"/>
            <a:ext cx="905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917442" y="4322474"/>
            <a:ext cx="905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2639552" y="4325024"/>
                <a:ext cx="90573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9552" y="4325024"/>
                <a:ext cx="905739" cy="64633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4908373" y="4330262"/>
                <a:ext cx="90573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8373" y="4330262"/>
                <a:ext cx="905739" cy="6463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TextBox 61"/>
          <p:cNvSpPr txBox="1"/>
          <p:nvPr/>
        </p:nvSpPr>
        <p:spPr>
          <a:xfrm>
            <a:off x="6475426" y="4330262"/>
            <a:ext cx="905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73557" y="5157188"/>
            <a:ext cx="2623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Number of bananas altogether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212652" y="5166745"/>
            <a:ext cx="2002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Number of children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423006" y="5157187"/>
            <a:ext cx="25616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Number of bananas per child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293" y="2850825"/>
            <a:ext cx="1242874" cy="14179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468" y="2850825"/>
            <a:ext cx="1242874" cy="141792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572" y="2822039"/>
            <a:ext cx="1242874" cy="14179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29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  <p:bldP spid="59" grpId="0"/>
      <p:bldP spid="60" grpId="0"/>
      <p:bldP spid="61" grpId="0"/>
      <p:bldP spid="62" grpId="0"/>
      <p:bldP spid="63" grpId="0"/>
      <p:bldP spid="67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788107" y="504303"/>
            <a:ext cx="5044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Here is a bag of 3 apples.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88108" y="1046917"/>
            <a:ext cx="4822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The apples are shared between 3 children. </a:t>
            </a:r>
          </a:p>
        </p:txBody>
      </p:sp>
      <p:pic>
        <p:nvPicPr>
          <p:cNvPr id="36" name="Picture 3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729" y="1940949"/>
            <a:ext cx="1241638" cy="1754315"/>
          </a:xfrm>
          <a:prstGeom prst="rect">
            <a:avLst/>
          </a:prstGeom>
        </p:spPr>
      </p:pic>
      <p:pic>
        <p:nvPicPr>
          <p:cNvPr id="38" name="Picture 3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34534" y="1887792"/>
            <a:ext cx="1176632" cy="1662468"/>
          </a:xfrm>
          <a:prstGeom prst="rect">
            <a:avLst/>
          </a:prstGeom>
        </p:spPr>
      </p:pic>
      <p:pic>
        <p:nvPicPr>
          <p:cNvPr id="39" name="Picture 3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522" y="2234918"/>
            <a:ext cx="1325711" cy="9682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74806" y="4325025"/>
            <a:ext cx="905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3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917442" y="4322474"/>
            <a:ext cx="905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2639552" y="4325024"/>
                <a:ext cx="90573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9552" y="4325024"/>
                <a:ext cx="905739" cy="6463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4908373" y="4330262"/>
                <a:ext cx="90573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8373" y="4330262"/>
                <a:ext cx="905739" cy="6463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TextBox 61"/>
          <p:cNvSpPr txBox="1"/>
          <p:nvPr/>
        </p:nvSpPr>
        <p:spPr>
          <a:xfrm>
            <a:off x="6475426" y="4330262"/>
            <a:ext cx="905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73557" y="5157188"/>
            <a:ext cx="2623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Number of apples altogether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212652" y="5166745"/>
            <a:ext cx="2002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Number of children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423006" y="5157187"/>
            <a:ext cx="25616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Number of apples per child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188" y="447121"/>
            <a:ext cx="1253107" cy="152427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532" y="3351523"/>
            <a:ext cx="777013" cy="74626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046" y="3351523"/>
            <a:ext cx="777013" cy="74626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764" y="3351523"/>
            <a:ext cx="777013" cy="746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721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  <p:bldP spid="59" grpId="0"/>
      <p:bldP spid="60" grpId="0"/>
      <p:bldP spid="61" grpId="0"/>
      <p:bldP spid="62" grpId="0"/>
      <p:bldP spid="63" grpId="0"/>
      <p:bldP spid="67" grpId="0"/>
      <p:bldP spid="6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4.6|6.9|1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6|7.5|4.6|5.3|1.4|1.3|1.2|1.1|1.3|5.7|4.4|3.4|19.2|4.9|1.3|0.8|0.8|0.7|9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3.6|2.1|17.7|3.6|2.1|0.5|0.3|0.3|0.3|0.3|0.3|0.7|5.1|12.2|10.1|0.4|0.5|0.5|0.5|0.4|0.5|0.5|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4|1.1|0.7|0.8|0.7|0.7|5.5|1.7|3.9|1.2|1.7|2.4|2.2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2.5|0.8|0.5|0.6|0.6|2.2|1.2|1.9|0.5|1.2|1.4|1.1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8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7.5|3.5|4.1|6.4|1.6|2.6|4.6|8|1.4|2.5|4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|10|18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4.7|2.4|11|12.8|11.4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2A2878-286F-4603-BF06-A2BD54E6382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7711CD-1AE6-475E-827E-CD32B5B2A836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22d4c35-b548-4432-90ae-af4376e1c4b4"/>
    <ds:schemaRef ds:uri="http://purl.org/dc/terms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54F77D2-95CD-47A8-A4A6-FD6F21D4DA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23278</TotalTime>
  <Words>333</Words>
  <Application>Microsoft Office PowerPoint</Application>
  <PresentationFormat>On-screen Show (4:3)</PresentationFormat>
  <Paragraphs>82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Arial</vt:lpstr>
      <vt:lpstr>Calibri</vt:lpstr>
      <vt:lpstr>Cambria Math</vt:lpstr>
      <vt:lpstr>Comic Sans MS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146</cp:revision>
  <dcterms:created xsi:type="dcterms:W3CDTF">2019-07-05T11:02:13Z</dcterms:created>
  <dcterms:modified xsi:type="dcterms:W3CDTF">2021-01-18T15:30:15Z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