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7" r:id="rId6"/>
    <p:sldId id="268" r:id="rId7"/>
    <p:sldId id="269" r:id="rId8"/>
    <p:sldId id="262" r:id="rId9"/>
    <p:sldId id="263" r:id="rId10"/>
    <p:sldId id="264" r:id="rId11"/>
    <p:sldId id="265" r:id="rId12"/>
    <p:sldId id="266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539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4043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069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11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125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7150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026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57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175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829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1033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31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Yg6a00EVg0" TargetMode="External"/><Relationship Id="rId2" Type="http://schemas.openxmlformats.org/officeDocument/2006/relationships/hyperlink" Target="https://www.youtube.com/watch?v=DqihbUD2jK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22514"/>
            <a:ext cx="9144000" cy="1171712"/>
          </a:xfrm>
        </p:spPr>
        <p:txBody>
          <a:bodyPr>
            <a:normAutofit/>
          </a:bodyPr>
          <a:lstStyle/>
          <a:p>
            <a:r>
              <a:rPr lang="en-GB" sz="4800" dirty="0" smtClean="0">
                <a:latin typeface="XCCW Joined 6a" panose="03050602040000000000" pitchFamily="66" charset="0"/>
              </a:rPr>
              <a:t>Holes Week 2 Day 3</a:t>
            </a:r>
            <a:endParaRPr lang="en-GB" sz="4800" dirty="0">
              <a:latin typeface="XCCW Joined 6a" panose="03050602040000000000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6617" y="2361067"/>
            <a:ext cx="9144000" cy="1655762"/>
          </a:xfrm>
        </p:spPr>
        <p:txBody>
          <a:bodyPr>
            <a:noAutofit/>
          </a:bodyPr>
          <a:lstStyle/>
          <a:p>
            <a:r>
              <a:rPr lang="en-GB" sz="1600" dirty="0" smtClean="0">
                <a:latin typeface="XCCW Joined 6a" panose="03050602040000000000" pitchFamily="66" charset="0"/>
              </a:rPr>
              <a:t>Chapter 7</a:t>
            </a:r>
          </a:p>
          <a:p>
            <a:endParaRPr lang="en-GB" sz="1600" dirty="0">
              <a:latin typeface="XCCW Joined 6a" panose="03050602040000000000" pitchFamily="66" charset="0"/>
            </a:endParaRPr>
          </a:p>
          <a:p>
            <a:r>
              <a:rPr lang="en-GB" sz="1600" dirty="0" smtClean="0">
                <a:latin typeface="XCCW Joined 6a" panose="03050602040000000000" pitchFamily="66" charset="0"/>
              </a:rPr>
              <a:t>Part 1</a:t>
            </a:r>
          </a:p>
          <a:p>
            <a:r>
              <a:rPr lang="en-GB" sz="1600" dirty="0" smtClean="0">
                <a:latin typeface="XCCW Joined 6a" panose="03050602040000000000" pitchFamily="66" charset="0"/>
                <a:hlinkClick r:id="rId2"/>
              </a:rPr>
              <a:t>https://www.youtube.com/watch?v=DqihbUD2jKM</a:t>
            </a:r>
            <a:endParaRPr lang="en-GB" sz="1600" dirty="0" smtClean="0">
              <a:latin typeface="XCCW Joined 6a" panose="03050602040000000000" pitchFamily="66" charset="0"/>
            </a:endParaRPr>
          </a:p>
          <a:p>
            <a:endParaRPr lang="en-GB" sz="1600" dirty="0" smtClean="0">
              <a:latin typeface="XCCW Joined 6a" panose="03050602040000000000" pitchFamily="66" charset="0"/>
            </a:endParaRPr>
          </a:p>
          <a:p>
            <a:r>
              <a:rPr lang="en-GB" sz="1600" dirty="0" smtClean="0">
                <a:latin typeface="XCCW Joined 6a" panose="03050602040000000000" pitchFamily="66" charset="0"/>
              </a:rPr>
              <a:t>Part 2</a:t>
            </a:r>
            <a:endParaRPr lang="en-GB" sz="1600" dirty="0">
              <a:latin typeface="XCCW Joined 6a" panose="03050602040000000000" pitchFamily="66" charset="0"/>
            </a:endParaRPr>
          </a:p>
          <a:p>
            <a:r>
              <a:rPr lang="en-GB" sz="1600" dirty="0" smtClean="0">
                <a:latin typeface="XCCW Joined 6a" panose="03050602040000000000" pitchFamily="66" charset="0"/>
                <a:hlinkClick r:id="rId3"/>
              </a:rPr>
              <a:t>https://www.youtube.com/watch?v=fYg6a00EVg0</a:t>
            </a:r>
            <a:r>
              <a:rPr lang="en-GB" sz="1600" dirty="0" smtClean="0">
                <a:latin typeface="XCCW Joined 6a" panose="03050602040000000000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628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u="sng" dirty="0"/>
              <a:t>Who, what, when, where and why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dirty="0" smtClean="0"/>
              <a:t>What was the name of Stanley’s great-great-grandfather? </a:t>
            </a:r>
            <a:r>
              <a:rPr lang="en-GB" dirty="0" err="1" smtClean="0">
                <a:solidFill>
                  <a:srgbClr val="FF0000"/>
                </a:solidFill>
              </a:rPr>
              <a:t>Elya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err="1" smtClean="0">
                <a:solidFill>
                  <a:srgbClr val="FF0000"/>
                </a:solidFill>
              </a:rPr>
              <a:t>Yelnats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Where did Madame </a:t>
            </a:r>
            <a:r>
              <a:rPr lang="en-GB" dirty="0" err="1" smtClean="0"/>
              <a:t>Zeroni</a:t>
            </a:r>
            <a:r>
              <a:rPr lang="en-GB" dirty="0" smtClean="0"/>
              <a:t> live? </a:t>
            </a:r>
            <a:r>
              <a:rPr lang="en-GB" dirty="0" smtClean="0">
                <a:solidFill>
                  <a:srgbClr val="FF0000"/>
                </a:solidFill>
              </a:rPr>
              <a:t>On the edge of town</a:t>
            </a:r>
          </a:p>
          <a:p>
            <a:pPr marL="514350" indent="-514350">
              <a:buAutoNum type="arabicPeriod"/>
            </a:pPr>
            <a:r>
              <a:rPr lang="en-GB" dirty="0" smtClean="0"/>
              <a:t>What was Madame </a:t>
            </a:r>
            <a:r>
              <a:rPr lang="en-GB" dirty="0" err="1" smtClean="0"/>
              <a:t>Zeroni</a:t>
            </a:r>
            <a:r>
              <a:rPr lang="en-GB" dirty="0" smtClean="0"/>
              <a:t> sitting in? </a:t>
            </a:r>
            <a:r>
              <a:rPr lang="en-GB" dirty="0" smtClean="0">
                <a:solidFill>
                  <a:srgbClr val="FF0000"/>
                </a:solidFill>
              </a:rPr>
              <a:t>A wheelchair</a:t>
            </a:r>
          </a:p>
          <a:p>
            <a:pPr marL="514350" indent="-514350">
              <a:buAutoNum type="arabicPeriod"/>
            </a:pPr>
            <a:r>
              <a:rPr lang="en-GB" dirty="0" smtClean="0"/>
              <a:t>Where did Madame </a:t>
            </a:r>
            <a:r>
              <a:rPr lang="en-GB" dirty="0" err="1" smtClean="0"/>
              <a:t>Zeroni</a:t>
            </a:r>
            <a:r>
              <a:rPr lang="en-GB" dirty="0" smtClean="0"/>
              <a:t> tell </a:t>
            </a:r>
            <a:r>
              <a:rPr lang="en-GB" dirty="0" err="1" smtClean="0"/>
              <a:t>Elya</a:t>
            </a:r>
            <a:r>
              <a:rPr lang="en-GB" dirty="0" smtClean="0"/>
              <a:t> to go? </a:t>
            </a:r>
            <a:r>
              <a:rPr lang="en-GB" dirty="0" smtClean="0">
                <a:solidFill>
                  <a:srgbClr val="FF0000"/>
                </a:solidFill>
              </a:rPr>
              <a:t>America</a:t>
            </a:r>
          </a:p>
          <a:p>
            <a:pPr marL="514350" indent="-514350">
              <a:buAutoNum type="arabicPeriod"/>
            </a:pPr>
            <a:r>
              <a:rPr lang="en-GB" dirty="0" smtClean="0"/>
              <a:t>Who was </a:t>
            </a:r>
            <a:r>
              <a:rPr lang="en-GB" dirty="0" err="1" smtClean="0"/>
              <a:t>Elya</a:t>
            </a:r>
            <a:r>
              <a:rPr lang="en-GB" dirty="0" smtClean="0"/>
              <a:t> supposed to give the pig to when he was finished? </a:t>
            </a:r>
            <a:r>
              <a:rPr lang="en-GB" dirty="0" smtClean="0">
                <a:solidFill>
                  <a:srgbClr val="FF0000"/>
                </a:solidFill>
              </a:rPr>
              <a:t>Myra’s father</a:t>
            </a:r>
          </a:p>
          <a:p>
            <a:pPr marL="514350" indent="-514350">
              <a:buAutoNum type="arabicPeriod"/>
            </a:pPr>
            <a:r>
              <a:rPr lang="en-GB" dirty="0" smtClean="0"/>
              <a:t>How much did </a:t>
            </a:r>
            <a:r>
              <a:rPr lang="en-GB" dirty="0" err="1" smtClean="0"/>
              <a:t>Elya’s</a:t>
            </a:r>
            <a:r>
              <a:rPr lang="en-GB" dirty="0" smtClean="0"/>
              <a:t> pig weigh? </a:t>
            </a:r>
            <a:r>
              <a:rPr lang="en-GB" dirty="0" smtClean="0">
                <a:solidFill>
                  <a:srgbClr val="FF0000"/>
                </a:solidFill>
              </a:rPr>
              <a:t>Over fifty stones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996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u="sng" dirty="0" smtClean="0"/>
              <a:t>Who, what, when, where and why- Answers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dirty="0" smtClean="0"/>
              <a:t>What was the name of Stanley’s great-great-grandfather? </a:t>
            </a:r>
            <a:r>
              <a:rPr lang="en-GB" dirty="0" err="1" smtClean="0">
                <a:solidFill>
                  <a:srgbClr val="FF0000"/>
                </a:solidFill>
              </a:rPr>
              <a:t>Elya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err="1" smtClean="0">
                <a:solidFill>
                  <a:srgbClr val="FF0000"/>
                </a:solidFill>
              </a:rPr>
              <a:t>Yelnats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Where did Madame </a:t>
            </a:r>
            <a:r>
              <a:rPr lang="en-GB" dirty="0" err="1" smtClean="0"/>
              <a:t>Zeroni</a:t>
            </a:r>
            <a:r>
              <a:rPr lang="en-GB" dirty="0" smtClean="0"/>
              <a:t> live? </a:t>
            </a:r>
            <a:r>
              <a:rPr lang="en-GB" dirty="0" smtClean="0">
                <a:solidFill>
                  <a:srgbClr val="FF0000"/>
                </a:solidFill>
              </a:rPr>
              <a:t>On the edge of town</a:t>
            </a:r>
          </a:p>
          <a:p>
            <a:pPr marL="514350" indent="-514350">
              <a:buAutoNum type="arabicPeriod"/>
            </a:pPr>
            <a:r>
              <a:rPr lang="en-GB" dirty="0" smtClean="0"/>
              <a:t>What was Madame </a:t>
            </a:r>
            <a:r>
              <a:rPr lang="en-GB" dirty="0" err="1" smtClean="0"/>
              <a:t>Zeroni</a:t>
            </a:r>
            <a:r>
              <a:rPr lang="en-GB" dirty="0" smtClean="0"/>
              <a:t> sitting in? </a:t>
            </a:r>
            <a:r>
              <a:rPr lang="en-GB" dirty="0" smtClean="0">
                <a:solidFill>
                  <a:srgbClr val="FF0000"/>
                </a:solidFill>
              </a:rPr>
              <a:t>A wheelchair</a:t>
            </a:r>
          </a:p>
          <a:p>
            <a:pPr marL="514350" indent="-514350">
              <a:buAutoNum type="arabicPeriod"/>
            </a:pPr>
            <a:r>
              <a:rPr lang="en-GB" dirty="0" smtClean="0"/>
              <a:t>Where did Madame </a:t>
            </a:r>
            <a:r>
              <a:rPr lang="en-GB" dirty="0" err="1" smtClean="0"/>
              <a:t>Zeroni</a:t>
            </a:r>
            <a:r>
              <a:rPr lang="en-GB" dirty="0" smtClean="0"/>
              <a:t> tell </a:t>
            </a:r>
            <a:r>
              <a:rPr lang="en-GB" dirty="0" err="1" smtClean="0"/>
              <a:t>Elya</a:t>
            </a:r>
            <a:r>
              <a:rPr lang="en-GB" dirty="0" smtClean="0"/>
              <a:t> to go? </a:t>
            </a:r>
            <a:r>
              <a:rPr lang="en-GB" dirty="0" smtClean="0">
                <a:solidFill>
                  <a:srgbClr val="FF0000"/>
                </a:solidFill>
              </a:rPr>
              <a:t>America</a:t>
            </a:r>
          </a:p>
          <a:p>
            <a:pPr marL="514350" indent="-514350">
              <a:buAutoNum type="arabicPeriod"/>
            </a:pPr>
            <a:r>
              <a:rPr lang="en-GB" dirty="0" smtClean="0"/>
              <a:t>Who was </a:t>
            </a:r>
            <a:r>
              <a:rPr lang="en-GB" dirty="0" err="1" smtClean="0"/>
              <a:t>Elya</a:t>
            </a:r>
            <a:r>
              <a:rPr lang="en-GB" dirty="0" smtClean="0"/>
              <a:t> supposed to give the pig to when he was finished? </a:t>
            </a:r>
            <a:r>
              <a:rPr lang="en-GB" dirty="0" smtClean="0">
                <a:solidFill>
                  <a:srgbClr val="FF0000"/>
                </a:solidFill>
              </a:rPr>
              <a:t>Myra’s father</a:t>
            </a:r>
          </a:p>
          <a:p>
            <a:pPr marL="514350" indent="-514350">
              <a:buAutoNum type="arabicPeriod"/>
            </a:pPr>
            <a:r>
              <a:rPr lang="en-GB" dirty="0" smtClean="0"/>
              <a:t>How much did </a:t>
            </a:r>
            <a:r>
              <a:rPr lang="en-GB" dirty="0" err="1" smtClean="0"/>
              <a:t>Elya’s</a:t>
            </a:r>
            <a:r>
              <a:rPr lang="en-GB" dirty="0" smtClean="0"/>
              <a:t> pig weigh? </a:t>
            </a:r>
            <a:r>
              <a:rPr lang="en-GB" dirty="0" smtClean="0">
                <a:solidFill>
                  <a:srgbClr val="FF0000"/>
                </a:solidFill>
              </a:rPr>
              <a:t>Over fifty stones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1382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Inference/Retrieval Questions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dirty="0" smtClean="0"/>
              <a:t>How do we know that Stanley is not used to hard physical work?</a:t>
            </a:r>
          </a:p>
          <a:p>
            <a:pPr marL="514350" indent="-514350">
              <a:buAutoNum type="arabicPeriod"/>
            </a:pPr>
            <a:r>
              <a:rPr lang="en-GB" dirty="0" smtClean="0"/>
              <a:t>Why might X-Ray have preferred a shorter shovel?</a:t>
            </a:r>
          </a:p>
          <a:p>
            <a:pPr marL="514350" indent="-514350">
              <a:buAutoNum type="arabicPeriod"/>
            </a:pPr>
            <a:r>
              <a:rPr lang="en-GB" dirty="0" smtClean="0"/>
              <a:t>How did Stanley’s weight help him for once?</a:t>
            </a:r>
          </a:p>
          <a:p>
            <a:pPr marL="514350" indent="-514350">
              <a:buAutoNum type="arabicPeriod"/>
            </a:pPr>
            <a:r>
              <a:rPr lang="en-GB" dirty="0" smtClean="0"/>
              <a:t>Why did the digging get easier for Stanley as the hole got deeper?</a:t>
            </a:r>
          </a:p>
          <a:p>
            <a:pPr marL="514350" indent="-514350">
              <a:buAutoNum type="arabicPeriod"/>
            </a:pPr>
            <a:r>
              <a:rPr lang="en-GB" dirty="0" smtClean="0"/>
              <a:t>Describe Madame </a:t>
            </a:r>
            <a:r>
              <a:rPr lang="en-GB" dirty="0" err="1" smtClean="0"/>
              <a:t>Zeroni</a:t>
            </a:r>
            <a:endParaRPr lang="en-GB" dirty="0" smtClean="0"/>
          </a:p>
          <a:p>
            <a:pPr marL="514350" indent="-514350">
              <a:buAutoNum type="arabicPeriod"/>
            </a:pPr>
            <a:r>
              <a:rPr lang="en-GB" dirty="0" smtClean="0"/>
              <a:t>What advice did Madame </a:t>
            </a:r>
            <a:r>
              <a:rPr lang="en-GB" dirty="0" err="1" smtClean="0"/>
              <a:t>Zeroni</a:t>
            </a:r>
            <a:r>
              <a:rPr lang="en-GB" dirty="0" smtClean="0"/>
              <a:t> offer </a:t>
            </a:r>
            <a:r>
              <a:rPr lang="en-GB" dirty="0" err="1" smtClean="0"/>
              <a:t>Elya</a:t>
            </a:r>
            <a:r>
              <a:rPr lang="en-GB" dirty="0" smtClean="0"/>
              <a:t> about Myra </a:t>
            </a:r>
            <a:r>
              <a:rPr lang="en-GB" dirty="0" err="1" smtClean="0"/>
              <a:t>Menke</a:t>
            </a:r>
            <a:r>
              <a:rPr lang="en-GB" dirty="0" smtClean="0"/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1183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Inference/Retrieval Questions- Answers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en-GB" dirty="0" smtClean="0"/>
              <a:t>How do we know that Stanley is not used to hard physical work?</a:t>
            </a:r>
            <a:r>
              <a:rPr lang="en-GB" dirty="0" smtClean="0">
                <a:solidFill>
                  <a:srgbClr val="FF0000"/>
                </a:solidFill>
              </a:rPr>
              <a:t> It was such hard work for him to start his hole. </a:t>
            </a:r>
          </a:p>
          <a:p>
            <a:pPr marL="514350" indent="-514350">
              <a:buAutoNum type="arabicPeriod"/>
            </a:pPr>
            <a:r>
              <a:rPr lang="en-GB" dirty="0" smtClean="0"/>
              <a:t>Why might X-Ray have preferred a shorter shovel? </a:t>
            </a:r>
            <a:r>
              <a:rPr lang="en-GB" dirty="0" smtClean="0">
                <a:solidFill>
                  <a:srgbClr val="FF0000"/>
                </a:solidFill>
              </a:rPr>
              <a:t>Because they had to measure out the size of their hole usin</a:t>
            </a:r>
            <a:r>
              <a:rPr lang="en-GB" dirty="0" smtClean="0">
                <a:solidFill>
                  <a:srgbClr val="FF0000"/>
                </a:solidFill>
              </a:rPr>
              <a:t>g a shovel, so the shorter the shovel, the smaller the hole.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How did Stanley’s weight help him for once? </a:t>
            </a:r>
            <a:r>
              <a:rPr lang="en-GB" dirty="0" smtClean="0">
                <a:solidFill>
                  <a:srgbClr val="FF0000"/>
                </a:solidFill>
              </a:rPr>
              <a:t>He was able to push down on the shovel to start his hole.</a:t>
            </a:r>
          </a:p>
          <a:p>
            <a:pPr marL="514350" indent="-514350">
              <a:buAutoNum type="arabicPeriod"/>
            </a:pPr>
            <a:r>
              <a:rPr lang="en-GB" dirty="0" smtClean="0"/>
              <a:t>Why did the digging get easier for Stanley as the hole got deeper? </a:t>
            </a:r>
            <a:r>
              <a:rPr lang="en-GB" dirty="0" smtClean="0">
                <a:solidFill>
                  <a:srgbClr val="FF0000"/>
                </a:solidFill>
              </a:rPr>
              <a:t>Because the ground was softer- at the top where it was sun baked, it was a lot harder. </a:t>
            </a:r>
            <a:endParaRPr lang="en-GB" dirty="0" smtClean="0"/>
          </a:p>
          <a:p>
            <a:pPr marL="514350" indent="-514350">
              <a:buAutoNum type="arabicPeriod"/>
            </a:pPr>
            <a:r>
              <a:rPr lang="en-GB" dirty="0" smtClean="0"/>
              <a:t>Describe Madame </a:t>
            </a:r>
            <a:r>
              <a:rPr lang="en-GB" dirty="0" err="1" smtClean="0"/>
              <a:t>Zeroni</a:t>
            </a:r>
            <a:r>
              <a:rPr lang="en-GB" dirty="0" smtClean="0"/>
              <a:t>- </a:t>
            </a:r>
            <a:r>
              <a:rPr lang="en-GB" dirty="0" smtClean="0">
                <a:solidFill>
                  <a:srgbClr val="FF0000"/>
                </a:solidFill>
              </a:rPr>
              <a:t>find evidence from the text</a:t>
            </a:r>
          </a:p>
          <a:p>
            <a:pPr marL="514350" indent="-514350">
              <a:buAutoNum type="arabicPeriod"/>
            </a:pPr>
            <a:r>
              <a:rPr lang="en-GB" dirty="0" smtClean="0"/>
              <a:t>What advice did Madame </a:t>
            </a:r>
            <a:r>
              <a:rPr lang="en-GB" dirty="0" err="1" smtClean="0"/>
              <a:t>Zeroni</a:t>
            </a:r>
            <a:r>
              <a:rPr lang="en-GB" dirty="0" smtClean="0"/>
              <a:t> offer </a:t>
            </a:r>
            <a:r>
              <a:rPr lang="en-GB" dirty="0" err="1" smtClean="0"/>
              <a:t>Elya</a:t>
            </a:r>
            <a:r>
              <a:rPr lang="en-GB" dirty="0" smtClean="0"/>
              <a:t> about Myra </a:t>
            </a:r>
            <a:r>
              <a:rPr lang="en-GB" dirty="0" err="1" smtClean="0"/>
              <a:t>Menke</a:t>
            </a:r>
            <a:r>
              <a:rPr lang="en-GB" dirty="0" smtClean="0"/>
              <a:t>? </a:t>
            </a:r>
            <a:r>
              <a:rPr lang="en-GB" dirty="0" smtClean="0">
                <a:solidFill>
                  <a:srgbClr val="FF0000"/>
                </a:solidFill>
              </a:rPr>
              <a:t>She is spoilt and will only want him to take care of her. He is too young and has his whole life ahead of him.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7269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6395"/>
            <a:ext cx="10515600" cy="132556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Chapter 7- second half</a:t>
            </a:r>
            <a:endParaRPr lang="en-GB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486" y="784859"/>
            <a:ext cx="8660928" cy="380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51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387" y="1"/>
            <a:ext cx="5086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281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6585" y="0"/>
            <a:ext cx="4418512" cy="6932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573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4091" y="0"/>
            <a:ext cx="5185955" cy="680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651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726" y="0"/>
            <a:ext cx="4441371" cy="679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5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728" y="0"/>
            <a:ext cx="4920751" cy="683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869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Find and Copy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Find and copy a word that means the same as…</a:t>
            </a:r>
          </a:p>
          <a:p>
            <a:pPr marL="514350" indent="-514350">
              <a:buAutoNum type="arabicPeriod"/>
            </a:pPr>
            <a:r>
              <a:rPr lang="en-GB" dirty="0" smtClean="0"/>
              <a:t>chosen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Rather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Deal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 startAt="4"/>
            </a:pPr>
            <a:r>
              <a:rPr lang="en-GB" dirty="0" smtClean="0"/>
              <a:t>Happy with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 startAt="4"/>
            </a:pPr>
            <a:r>
              <a:rPr lang="en-GB" dirty="0" smtClean="0"/>
              <a:t>Precisely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678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Find and Copy- Answers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Find and copy a word that means the same as…</a:t>
            </a:r>
          </a:p>
          <a:p>
            <a:pPr marL="514350" indent="-514350">
              <a:buAutoNum type="arabicPeriod"/>
            </a:pPr>
            <a:r>
              <a:rPr lang="en-GB" dirty="0" smtClean="0"/>
              <a:t>chosen- </a:t>
            </a:r>
            <a:r>
              <a:rPr lang="en-GB" dirty="0" smtClean="0">
                <a:solidFill>
                  <a:srgbClr val="FF0000"/>
                </a:solidFill>
              </a:rPr>
              <a:t>decided</a:t>
            </a:r>
          </a:p>
          <a:p>
            <a:pPr marL="514350" indent="-514350">
              <a:buAutoNum type="arabicPeriod"/>
            </a:pPr>
            <a:r>
              <a:rPr lang="en-GB" dirty="0" smtClean="0"/>
              <a:t>Rather- </a:t>
            </a:r>
            <a:r>
              <a:rPr lang="en-GB" dirty="0" smtClean="0">
                <a:solidFill>
                  <a:srgbClr val="FF0000"/>
                </a:solidFill>
              </a:rPr>
              <a:t>preferred</a:t>
            </a:r>
          </a:p>
          <a:p>
            <a:pPr marL="514350" indent="-514350">
              <a:buAutoNum type="arabicPeriod"/>
            </a:pPr>
            <a:r>
              <a:rPr lang="en-GB" dirty="0" smtClean="0"/>
              <a:t>Deal- </a:t>
            </a:r>
            <a:r>
              <a:rPr lang="en-GB" dirty="0" smtClean="0">
                <a:solidFill>
                  <a:srgbClr val="FF0000"/>
                </a:solidFill>
              </a:rPr>
              <a:t>trade</a:t>
            </a:r>
          </a:p>
          <a:p>
            <a:pPr marL="514350" indent="-514350">
              <a:buAutoNum type="arabicPeriod" startAt="4"/>
            </a:pPr>
            <a:r>
              <a:rPr lang="en-GB" dirty="0" smtClean="0"/>
              <a:t>Happy with- </a:t>
            </a:r>
            <a:r>
              <a:rPr lang="en-GB" dirty="0" smtClean="0">
                <a:solidFill>
                  <a:srgbClr val="FF0000"/>
                </a:solidFill>
              </a:rPr>
              <a:t>impressed</a:t>
            </a:r>
          </a:p>
          <a:p>
            <a:pPr marL="514350" indent="-514350">
              <a:buAutoNum type="arabicPeriod" startAt="4"/>
            </a:pPr>
            <a:r>
              <a:rPr lang="en-GB" dirty="0" smtClean="0"/>
              <a:t>Precisely- </a:t>
            </a:r>
            <a:r>
              <a:rPr lang="en-GB" dirty="0" smtClean="0">
                <a:solidFill>
                  <a:srgbClr val="FF0000"/>
                </a:solidFill>
              </a:rPr>
              <a:t>exactly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4789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447</Words>
  <Application>Microsoft Office PowerPoint</Application>
  <PresentationFormat>Widescreen</PresentationFormat>
  <Paragraphs>51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XCCW Joined 6a</vt:lpstr>
      <vt:lpstr>Office Theme</vt:lpstr>
      <vt:lpstr>Holes Week 2 Day 3</vt:lpstr>
      <vt:lpstr>Chapter 7- second half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Find and Copy</vt:lpstr>
      <vt:lpstr>Find and Copy- Answers</vt:lpstr>
      <vt:lpstr>Who, what, when, where and why</vt:lpstr>
      <vt:lpstr>Who, what, when, where and why- Answers</vt:lpstr>
      <vt:lpstr>Inference/Retrieval Questions</vt:lpstr>
      <vt:lpstr>Inference/Retrieval Questions- Answers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Holes Week 2 Day 2</dc:title>
  <dc:creator>Robyn Britten</dc:creator>
  <cp:lastModifiedBy>Robyn Britten</cp:lastModifiedBy>
  <cp:revision>13</cp:revision>
  <dcterms:created xsi:type="dcterms:W3CDTF">2021-01-08T10:03:10Z</dcterms:created>
  <dcterms:modified xsi:type="dcterms:W3CDTF">2021-01-08T12:19:12Z</dcterms:modified>
</cp:coreProperties>
</file>